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4"/>
  </p:notesMasterIdLst>
  <p:sldIdLst>
    <p:sldId id="257" r:id="rId2"/>
    <p:sldId id="262" r:id="rId3"/>
    <p:sldId id="263" r:id="rId4"/>
    <p:sldId id="266" r:id="rId5"/>
    <p:sldId id="261" r:id="rId6"/>
    <p:sldId id="264" r:id="rId7"/>
    <p:sldId id="265" r:id="rId8"/>
    <p:sldId id="268" r:id="rId9"/>
    <p:sldId id="271" r:id="rId10"/>
    <p:sldId id="267" r:id="rId11"/>
    <p:sldId id="272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3F1D"/>
    <a:srgbClr val="80A1C1"/>
    <a:srgbClr val="72D098"/>
    <a:srgbClr val="D9CFC1"/>
    <a:srgbClr val="A77E58"/>
    <a:srgbClr val="EEE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32" autoAdjust="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0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DE41FF-EB73-4BF5-B346-640A4AE72C2F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1F6230D-7885-4C50-A295-A79E02A2C9B4}">
      <dgm:prSet/>
      <dgm:spPr/>
      <dgm:t>
        <a:bodyPr/>
        <a:lstStyle/>
        <a:p>
          <a:r>
            <a:rPr lang="ru-RU" dirty="0"/>
            <a:t>1. Начало</a:t>
          </a:r>
          <a:r>
            <a:rPr lang="en-US" dirty="0"/>
            <a:t>, </a:t>
          </a:r>
          <a:r>
            <a:rPr lang="ru-RU" dirty="0"/>
            <a:t>аналоги</a:t>
          </a:r>
        </a:p>
      </dgm:t>
    </dgm:pt>
    <dgm:pt modelId="{F4A86ECC-E285-4A26-B665-C51EF8721942}" type="parTrans" cxnId="{3DD78F2A-C97F-4179-83D3-310498121638}">
      <dgm:prSet/>
      <dgm:spPr/>
      <dgm:t>
        <a:bodyPr/>
        <a:lstStyle/>
        <a:p>
          <a:endParaRPr lang="ru-RU"/>
        </a:p>
      </dgm:t>
    </dgm:pt>
    <dgm:pt modelId="{AE30D54F-B0D9-4AE5-B91B-1AA28AB264F2}" type="sibTrans" cxnId="{3DD78F2A-C97F-4179-83D3-310498121638}">
      <dgm:prSet/>
      <dgm:spPr/>
      <dgm:t>
        <a:bodyPr/>
        <a:lstStyle/>
        <a:p>
          <a:endParaRPr lang="ru-RU"/>
        </a:p>
      </dgm:t>
    </dgm:pt>
    <dgm:pt modelId="{8372E702-80F4-487B-8776-F72894353F2F}">
      <dgm:prSet/>
      <dgm:spPr/>
      <dgm:t>
        <a:bodyPr/>
        <a:lstStyle/>
        <a:p>
          <a:r>
            <a:rPr lang="ru-RU" dirty="0"/>
            <a:t>2. Разработка печатной платы</a:t>
          </a:r>
        </a:p>
      </dgm:t>
    </dgm:pt>
    <dgm:pt modelId="{5BC50A6D-6DBC-43DD-BD4F-CE0EF3DABE7A}" type="parTrans" cxnId="{3C6690C6-ACD7-4FC5-9059-7E4192675695}">
      <dgm:prSet/>
      <dgm:spPr/>
      <dgm:t>
        <a:bodyPr/>
        <a:lstStyle/>
        <a:p>
          <a:endParaRPr lang="ru-RU"/>
        </a:p>
      </dgm:t>
    </dgm:pt>
    <dgm:pt modelId="{779C28D8-F7FF-44C3-A131-49D6B7B7E486}" type="sibTrans" cxnId="{3C6690C6-ACD7-4FC5-9059-7E4192675695}">
      <dgm:prSet/>
      <dgm:spPr/>
      <dgm:t>
        <a:bodyPr/>
        <a:lstStyle/>
        <a:p>
          <a:endParaRPr lang="ru-RU"/>
        </a:p>
      </dgm:t>
    </dgm:pt>
    <dgm:pt modelId="{7D7AC3AC-607A-4C4E-8743-9F2297C79997}">
      <dgm:prSet/>
      <dgm:spPr/>
      <dgm:t>
        <a:bodyPr/>
        <a:lstStyle/>
        <a:p>
          <a:r>
            <a:rPr lang="ru-RU" dirty="0"/>
            <a:t>3. Приложение и локальная точка доступа</a:t>
          </a:r>
        </a:p>
      </dgm:t>
    </dgm:pt>
    <dgm:pt modelId="{D950E32B-E713-402F-A6E1-8D39F78D0E8E}" type="parTrans" cxnId="{A6101A24-B663-49E6-9E79-D279513009D9}">
      <dgm:prSet/>
      <dgm:spPr/>
      <dgm:t>
        <a:bodyPr/>
        <a:lstStyle/>
        <a:p>
          <a:endParaRPr lang="ru-RU"/>
        </a:p>
      </dgm:t>
    </dgm:pt>
    <dgm:pt modelId="{346F1932-11CB-4510-9DF5-77B619AFA2D5}" type="sibTrans" cxnId="{A6101A24-B663-49E6-9E79-D279513009D9}">
      <dgm:prSet/>
      <dgm:spPr/>
      <dgm:t>
        <a:bodyPr/>
        <a:lstStyle/>
        <a:p>
          <a:endParaRPr lang="ru-RU"/>
        </a:p>
      </dgm:t>
    </dgm:pt>
    <dgm:pt modelId="{57747D6A-8133-4FB8-9AAC-05B5C9714616}">
      <dgm:prSet/>
      <dgm:spPr/>
      <dgm:t>
        <a:bodyPr/>
        <a:lstStyle/>
        <a:p>
          <a:r>
            <a:rPr lang="ru-RU" dirty="0"/>
            <a:t>4. Первый функционал</a:t>
          </a:r>
        </a:p>
      </dgm:t>
    </dgm:pt>
    <dgm:pt modelId="{6714F0E3-A982-4FFC-9C30-798D9C995CBF}" type="parTrans" cxnId="{55C455D0-852D-482E-97AD-78DF2EDC08F7}">
      <dgm:prSet/>
      <dgm:spPr/>
      <dgm:t>
        <a:bodyPr/>
        <a:lstStyle/>
        <a:p>
          <a:endParaRPr lang="ru-RU"/>
        </a:p>
      </dgm:t>
    </dgm:pt>
    <dgm:pt modelId="{92CB022C-A745-4A41-BFB0-66C896302453}" type="sibTrans" cxnId="{55C455D0-852D-482E-97AD-78DF2EDC08F7}">
      <dgm:prSet/>
      <dgm:spPr/>
      <dgm:t>
        <a:bodyPr/>
        <a:lstStyle/>
        <a:p>
          <a:endParaRPr lang="ru-RU"/>
        </a:p>
      </dgm:t>
    </dgm:pt>
    <dgm:pt modelId="{01DCC88C-B487-4E55-9230-8B1D36F8455A}">
      <dgm:prSet/>
      <dgm:spPr/>
      <dgm:t>
        <a:bodyPr/>
        <a:lstStyle/>
        <a:p>
          <a:r>
            <a:rPr lang="ru-RU" dirty="0"/>
            <a:t>5. Приложение</a:t>
          </a:r>
        </a:p>
      </dgm:t>
    </dgm:pt>
    <dgm:pt modelId="{10A42029-1F33-40BA-A8E1-50C708E0EE76}" type="parTrans" cxnId="{9CAF466D-8CE4-4B12-8696-19DEEE906DF4}">
      <dgm:prSet/>
      <dgm:spPr/>
      <dgm:t>
        <a:bodyPr/>
        <a:lstStyle/>
        <a:p>
          <a:endParaRPr lang="ru-RU"/>
        </a:p>
      </dgm:t>
    </dgm:pt>
    <dgm:pt modelId="{F9CDE790-AAF1-43F5-AF0C-CE9263C4D519}" type="sibTrans" cxnId="{9CAF466D-8CE4-4B12-8696-19DEEE906DF4}">
      <dgm:prSet/>
      <dgm:spPr/>
      <dgm:t>
        <a:bodyPr/>
        <a:lstStyle/>
        <a:p>
          <a:endParaRPr lang="ru-RU"/>
        </a:p>
      </dgm:t>
    </dgm:pt>
    <dgm:pt modelId="{F61E9CAC-B20C-4BCD-B8EF-EBE4C6666F7D}">
      <dgm:prSet/>
      <dgm:spPr/>
      <dgm:t>
        <a:bodyPr/>
        <a:lstStyle/>
        <a:p>
          <a:r>
            <a:rPr lang="ru-RU" dirty="0"/>
            <a:t>6. Периферия</a:t>
          </a:r>
        </a:p>
      </dgm:t>
    </dgm:pt>
    <dgm:pt modelId="{0E9336CA-B6C9-4851-A02C-5D94D12C423C}" type="parTrans" cxnId="{8F2D3A10-B3DD-44B4-91BC-6408CA79B967}">
      <dgm:prSet/>
      <dgm:spPr/>
      <dgm:t>
        <a:bodyPr/>
        <a:lstStyle/>
        <a:p>
          <a:endParaRPr lang="ru-RU"/>
        </a:p>
      </dgm:t>
    </dgm:pt>
    <dgm:pt modelId="{111A589B-44BB-4BB6-8634-8A7321B093AC}" type="sibTrans" cxnId="{8F2D3A10-B3DD-44B4-91BC-6408CA79B967}">
      <dgm:prSet/>
      <dgm:spPr/>
      <dgm:t>
        <a:bodyPr/>
        <a:lstStyle/>
        <a:p>
          <a:endParaRPr lang="ru-RU"/>
        </a:p>
      </dgm:t>
    </dgm:pt>
    <dgm:pt modelId="{8482F8A6-5E2D-4E76-A506-6CAD6DD31FEE}">
      <dgm:prSet/>
      <dgm:spPr/>
      <dgm:t>
        <a:bodyPr/>
        <a:lstStyle/>
        <a:p>
          <a:r>
            <a:rPr lang="ru-RU" dirty="0"/>
            <a:t>7. Таймеры и реле</a:t>
          </a:r>
        </a:p>
      </dgm:t>
    </dgm:pt>
    <dgm:pt modelId="{F30E82DC-39B4-41C3-BEBC-D4CAB7C938C0}" type="parTrans" cxnId="{1FA47DE4-59B8-402C-8558-F53517D4B9B3}">
      <dgm:prSet/>
      <dgm:spPr/>
      <dgm:t>
        <a:bodyPr/>
        <a:lstStyle/>
        <a:p>
          <a:endParaRPr lang="ru-RU"/>
        </a:p>
      </dgm:t>
    </dgm:pt>
    <dgm:pt modelId="{224CEA0F-0B09-4679-85B8-074473601166}" type="sibTrans" cxnId="{1FA47DE4-59B8-402C-8558-F53517D4B9B3}">
      <dgm:prSet/>
      <dgm:spPr/>
      <dgm:t>
        <a:bodyPr/>
        <a:lstStyle/>
        <a:p>
          <a:endParaRPr lang="ru-RU"/>
        </a:p>
      </dgm:t>
    </dgm:pt>
    <dgm:pt modelId="{EC909CEB-0B7A-4AEC-9F3D-34578A13CBE7}">
      <dgm:prSet/>
      <dgm:spPr/>
      <dgm:t>
        <a:bodyPr/>
        <a:lstStyle/>
        <a:p>
          <a:r>
            <a:rPr lang="ru-RU" dirty="0"/>
            <a:t>8. Корпус</a:t>
          </a:r>
        </a:p>
      </dgm:t>
    </dgm:pt>
    <dgm:pt modelId="{2CC0EC9F-1E22-4CA9-A519-F3E9BA87A3E3}" type="parTrans" cxnId="{EF7CC294-C082-4C2F-B4F7-A3D330F5C78D}">
      <dgm:prSet/>
      <dgm:spPr/>
      <dgm:t>
        <a:bodyPr/>
        <a:lstStyle/>
        <a:p>
          <a:endParaRPr lang="ru-RU"/>
        </a:p>
      </dgm:t>
    </dgm:pt>
    <dgm:pt modelId="{AF91CB6F-281A-4BF0-BCD0-298A6376E47C}" type="sibTrans" cxnId="{EF7CC294-C082-4C2F-B4F7-A3D330F5C78D}">
      <dgm:prSet/>
      <dgm:spPr/>
      <dgm:t>
        <a:bodyPr/>
        <a:lstStyle/>
        <a:p>
          <a:endParaRPr lang="ru-RU"/>
        </a:p>
      </dgm:t>
    </dgm:pt>
    <dgm:pt modelId="{E623E47B-F3EF-4540-9D56-525A395DE507}">
      <dgm:prSet/>
      <dgm:spPr/>
      <dgm:t>
        <a:bodyPr/>
        <a:lstStyle/>
        <a:p>
          <a:r>
            <a:rPr lang="ru-RU" dirty="0"/>
            <a:t>9. Доработка и улучшения</a:t>
          </a:r>
        </a:p>
      </dgm:t>
    </dgm:pt>
    <dgm:pt modelId="{80827B4F-53E3-4955-9EFA-F9BC69A37E8A}" type="parTrans" cxnId="{EB143D7F-134B-4D18-8AE4-76A98EA21287}">
      <dgm:prSet/>
      <dgm:spPr/>
      <dgm:t>
        <a:bodyPr/>
        <a:lstStyle/>
        <a:p>
          <a:endParaRPr lang="ru-RU"/>
        </a:p>
      </dgm:t>
    </dgm:pt>
    <dgm:pt modelId="{3EED5057-A5D2-4122-AF76-FFD9098C6500}" type="sibTrans" cxnId="{EB143D7F-134B-4D18-8AE4-76A98EA21287}">
      <dgm:prSet/>
      <dgm:spPr/>
      <dgm:t>
        <a:bodyPr/>
        <a:lstStyle/>
        <a:p>
          <a:endParaRPr lang="ru-RU"/>
        </a:p>
      </dgm:t>
    </dgm:pt>
    <dgm:pt modelId="{F49CB224-D223-477E-9D82-F14AB0F4225C}">
      <dgm:prSet/>
      <dgm:spPr/>
      <dgm:t>
        <a:bodyPr/>
        <a:lstStyle/>
        <a:p>
          <a:r>
            <a:rPr lang="en-US" dirty="0"/>
            <a:t>10. </a:t>
          </a:r>
          <a:r>
            <a:rPr lang="ru-RU" dirty="0"/>
            <a:t>Испытания</a:t>
          </a:r>
        </a:p>
      </dgm:t>
    </dgm:pt>
    <dgm:pt modelId="{49D98F11-304A-48D5-BB3B-37CE428AC0F2}" type="parTrans" cxnId="{686E894F-DE78-4EA5-BC6A-EDF6D2E8D51D}">
      <dgm:prSet/>
      <dgm:spPr/>
      <dgm:t>
        <a:bodyPr/>
        <a:lstStyle/>
        <a:p>
          <a:endParaRPr lang="ru-RU"/>
        </a:p>
      </dgm:t>
    </dgm:pt>
    <dgm:pt modelId="{7473AAF4-4393-424B-AB7A-D767E6B6066B}" type="sibTrans" cxnId="{686E894F-DE78-4EA5-BC6A-EDF6D2E8D51D}">
      <dgm:prSet/>
      <dgm:spPr/>
      <dgm:t>
        <a:bodyPr/>
        <a:lstStyle/>
        <a:p>
          <a:endParaRPr lang="ru-RU"/>
        </a:p>
      </dgm:t>
    </dgm:pt>
    <dgm:pt modelId="{0FF9A430-3178-4242-98C9-2BDEBEDE49F4}">
      <dgm:prSet/>
      <dgm:spPr/>
      <dgm:t>
        <a:bodyPr/>
        <a:lstStyle/>
        <a:p>
          <a:r>
            <a:rPr lang="ru-RU" dirty="0"/>
            <a:t>11. Презентация</a:t>
          </a:r>
        </a:p>
      </dgm:t>
    </dgm:pt>
    <dgm:pt modelId="{2DE8838C-CE4D-43B9-90FD-6E35B39BDC5E}" type="parTrans" cxnId="{7C2F1943-1237-468E-ADD0-ABE7E6F35F8B}">
      <dgm:prSet/>
      <dgm:spPr/>
      <dgm:t>
        <a:bodyPr/>
        <a:lstStyle/>
        <a:p>
          <a:endParaRPr lang="ru-RU"/>
        </a:p>
      </dgm:t>
    </dgm:pt>
    <dgm:pt modelId="{F8D9F433-A730-4FED-9454-3170A499A848}" type="sibTrans" cxnId="{7C2F1943-1237-468E-ADD0-ABE7E6F35F8B}">
      <dgm:prSet/>
      <dgm:spPr/>
      <dgm:t>
        <a:bodyPr/>
        <a:lstStyle/>
        <a:p>
          <a:endParaRPr lang="ru-RU"/>
        </a:p>
      </dgm:t>
    </dgm:pt>
    <dgm:pt modelId="{209E3CF7-D0D2-4AA0-BF85-9B5AE1D62C93}" type="pres">
      <dgm:prSet presAssocID="{28DE41FF-EB73-4BF5-B346-640A4AE72C2F}" presName="diagram" presStyleCnt="0">
        <dgm:presLayoutVars>
          <dgm:dir/>
          <dgm:resizeHandles val="exact"/>
        </dgm:presLayoutVars>
      </dgm:prSet>
      <dgm:spPr/>
    </dgm:pt>
    <dgm:pt modelId="{B99BB871-BD6F-4313-81E7-7B0FBD059060}" type="pres">
      <dgm:prSet presAssocID="{91F6230D-7885-4C50-A295-A79E02A2C9B4}" presName="node" presStyleLbl="node1" presStyleIdx="0" presStyleCnt="11" custScaleX="112682" custLinFactNeighborY="19200">
        <dgm:presLayoutVars>
          <dgm:bulletEnabled val="1"/>
        </dgm:presLayoutVars>
      </dgm:prSet>
      <dgm:spPr/>
    </dgm:pt>
    <dgm:pt modelId="{BB7FEB23-BC16-4C62-8023-6C6E875763D6}" type="pres">
      <dgm:prSet presAssocID="{AE30D54F-B0D9-4AE5-B91B-1AA28AB264F2}" presName="sibTrans" presStyleLbl="sibTrans2D1" presStyleIdx="0" presStyleCnt="10"/>
      <dgm:spPr/>
    </dgm:pt>
    <dgm:pt modelId="{3E99DCC3-81D9-4BE7-9F92-324AE0EC8565}" type="pres">
      <dgm:prSet presAssocID="{AE30D54F-B0D9-4AE5-B91B-1AA28AB264F2}" presName="connectorText" presStyleLbl="sibTrans2D1" presStyleIdx="0" presStyleCnt="10"/>
      <dgm:spPr/>
    </dgm:pt>
    <dgm:pt modelId="{0635C98B-38FE-40F2-BE45-0347E9A7DA9A}" type="pres">
      <dgm:prSet presAssocID="{8372E702-80F4-487B-8776-F72894353F2F}" presName="node" presStyleLbl="node1" presStyleIdx="1" presStyleCnt="11" custLinFactNeighborY="19200">
        <dgm:presLayoutVars>
          <dgm:bulletEnabled val="1"/>
        </dgm:presLayoutVars>
      </dgm:prSet>
      <dgm:spPr/>
    </dgm:pt>
    <dgm:pt modelId="{2D09D566-D5CA-4701-9237-9CB06C4D9777}" type="pres">
      <dgm:prSet presAssocID="{779C28D8-F7FF-44C3-A131-49D6B7B7E486}" presName="sibTrans" presStyleLbl="sibTrans2D1" presStyleIdx="1" presStyleCnt="10"/>
      <dgm:spPr/>
    </dgm:pt>
    <dgm:pt modelId="{8EA6A15A-CDBF-43D1-899B-E8EFF318FD8C}" type="pres">
      <dgm:prSet presAssocID="{779C28D8-F7FF-44C3-A131-49D6B7B7E486}" presName="connectorText" presStyleLbl="sibTrans2D1" presStyleIdx="1" presStyleCnt="10"/>
      <dgm:spPr/>
    </dgm:pt>
    <dgm:pt modelId="{CA646BC9-A5CF-4511-B4FD-7F38CF017427}" type="pres">
      <dgm:prSet presAssocID="{7D7AC3AC-607A-4C4E-8743-9F2297C79997}" presName="node" presStyleLbl="node1" presStyleIdx="2" presStyleCnt="11" custLinFactNeighborY="19200">
        <dgm:presLayoutVars>
          <dgm:bulletEnabled val="1"/>
        </dgm:presLayoutVars>
      </dgm:prSet>
      <dgm:spPr/>
    </dgm:pt>
    <dgm:pt modelId="{CC7DA29A-6C7C-4C54-A903-F0EF9AAE6263}" type="pres">
      <dgm:prSet presAssocID="{346F1932-11CB-4510-9DF5-77B619AFA2D5}" presName="sibTrans" presStyleLbl="sibTrans2D1" presStyleIdx="2" presStyleCnt="10"/>
      <dgm:spPr/>
    </dgm:pt>
    <dgm:pt modelId="{6905231A-7EF3-438E-945C-C05BEAF392CD}" type="pres">
      <dgm:prSet presAssocID="{346F1932-11CB-4510-9DF5-77B619AFA2D5}" presName="connectorText" presStyleLbl="sibTrans2D1" presStyleIdx="2" presStyleCnt="10"/>
      <dgm:spPr/>
    </dgm:pt>
    <dgm:pt modelId="{E30E7DD8-1579-468E-B218-9EE280CC0AA8}" type="pres">
      <dgm:prSet presAssocID="{57747D6A-8133-4FB8-9AAC-05B5C9714616}" presName="node" presStyleLbl="node1" presStyleIdx="3" presStyleCnt="11" custLinFactNeighborY="19200">
        <dgm:presLayoutVars>
          <dgm:bulletEnabled val="1"/>
        </dgm:presLayoutVars>
      </dgm:prSet>
      <dgm:spPr/>
    </dgm:pt>
    <dgm:pt modelId="{14E0AA16-AFAA-4D06-B615-CFC1310D9816}" type="pres">
      <dgm:prSet presAssocID="{92CB022C-A745-4A41-BFB0-66C896302453}" presName="sibTrans" presStyleLbl="sibTrans2D1" presStyleIdx="3" presStyleCnt="10"/>
      <dgm:spPr/>
    </dgm:pt>
    <dgm:pt modelId="{D33DCC8D-D59F-40BB-9A7F-534A90EAB4BF}" type="pres">
      <dgm:prSet presAssocID="{92CB022C-A745-4A41-BFB0-66C896302453}" presName="connectorText" presStyleLbl="sibTrans2D1" presStyleIdx="3" presStyleCnt="10"/>
      <dgm:spPr/>
    </dgm:pt>
    <dgm:pt modelId="{4F1E92C3-A1A3-4DBD-8EAE-CAFC1C82899D}" type="pres">
      <dgm:prSet presAssocID="{01DCC88C-B487-4E55-9230-8B1D36F8455A}" presName="node" presStyleLbl="node1" presStyleIdx="4" presStyleCnt="11" custLinFactNeighborX="-72798" custLinFactNeighborY="4649">
        <dgm:presLayoutVars>
          <dgm:bulletEnabled val="1"/>
        </dgm:presLayoutVars>
      </dgm:prSet>
      <dgm:spPr/>
    </dgm:pt>
    <dgm:pt modelId="{432A2609-57EC-4000-8749-24484259B47D}" type="pres">
      <dgm:prSet presAssocID="{F9CDE790-AAF1-43F5-AF0C-CE9263C4D519}" presName="sibTrans" presStyleLbl="sibTrans2D1" presStyleIdx="4" presStyleCnt="10"/>
      <dgm:spPr/>
    </dgm:pt>
    <dgm:pt modelId="{D5F1057E-FB74-48CB-B7EC-25F28875FAD1}" type="pres">
      <dgm:prSet presAssocID="{F9CDE790-AAF1-43F5-AF0C-CE9263C4D519}" presName="connectorText" presStyleLbl="sibTrans2D1" presStyleIdx="4" presStyleCnt="10"/>
      <dgm:spPr/>
    </dgm:pt>
    <dgm:pt modelId="{75FCF211-4769-4CC9-A4CA-88DAFF9E738E}" type="pres">
      <dgm:prSet presAssocID="{F61E9CAC-B20C-4BCD-B8EF-EBE4C6666F7D}" presName="node" presStyleLbl="node1" presStyleIdx="5" presStyleCnt="11" custLinFactNeighborX="-72337" custLinFactNeighborY="4649">
        <dgm:presLayoutVars>
          <dgm:bulletEnabled val="1"/>
        </dgm:presLayoutVars>
      </dgm:prSet>
      <dgm:spPr/>
    </dgm:pt>
    <dgm:pt modelId="{CAD14898-620C-491E-B7BB-FFDBDD534B7C}" type="pres">
      <dgm:prSet presAssocID="{111A589B-44BB-4BB6-8634-8A7321B093AC}" presName="sibTrans" presStyleLbl="sibTrans2D1" presStyleIdx="5" presStyleCnt="10"/>
      <dgm:spPr/>
    </dgm:pt>
    <dgm:pt modelId="{BE45EB80-89A5-41B2-B8A7-33168F270F8D}" type="pres">
      <dgm:prSet presAssocID="{111A589B-44BB-4BB6-8634-8A7321B093AC}" presName="connectorText" presStyleLbl="sibTrans2D1" presStyleIdx="5" presStyleCnt="10"/>
      <dgm:spPr/>
    </dgm:pt>
    <dgm:pt modelId="{906E226E-8091-44D2-9157-FB0F49802F40}" type="pres">
      <dgm:prSet presAssocID="{8482F8A6-5E2D-4E76-A506-6CAD6DD31FEE}" presName="node" presStyleLbl="node1" presStyleIdx="6" presStyleCnt="11" custLinFactNeighborX="-72798" custLinFactNeighborY="4649">
        <dgm:presLayoutVars>
          <dgm:bulletEnabled val="1"/>
        </dgm:presLayoutVars>
      </dgm:prSet>
      <dgm:spPr/>
    </dgm:pt>
    <dgm:pt modelId="{E5E49F6D-39B4-40E1-B297-3374DED40EED}" type="pres">
      <dgm:prSet presAssocID="{224CEA0F-0B09-4679-85B8-074473601166}" presName="sibTrans" presStyleLbl="sibTrans2D1" presStyleIdx="6" presStyleCnt="10"/>
      <dgm:spPr/>
    </dgm:pt>
    <dgm:pt modelId="{F6444FB3-37D6-413C-8776-286B381EF5FE}" type="pres">
      <dgm:prSet presAssocID="{224CEA0F-0B09-4679-85B8-074473601166}" presName="connectorText" presStyleLbl="sibTrans2D1" presStyleIdx="6" presStyleCnt="10"/>
      <dgm:spPr/>
    </dgm:pt>
    <dgm:pt modelId="{DE4EA10D-9554-442C-B5FC-8BCADCBA8C0C}" type="pres">
      <dgm:prSet presAssocID="{EC909CEB-0B7A-4AEC-9F3D-34578A13CBE7}" presName="node" presStyleLbl="node1" presStyleIdx="7" presStyleCnt="11" custLinFactY="58250" custLinFactNeighborX="-5068" custLinFactNeighborY="100000">
        <dgm:presLayoutVars>
          <dgm:bulletEnabled val="1"/>
        </dgm:presLayoutVars>
      </dgm:prSet>
      <dgm:spPr/>
    </dgm:pt>
    <dgm:pt modelId="{77446E28-E412-4947-910A-7AE83A5108F3}" type="pres">
      <dgm:prSet presAssocID="{AF91CB6F-281A-4BF0-BCD0-298A6376E47C}" presName="sibTrans" presStyleLbl="sibTrans2D1" presStyleIdx="7" presStyleCnt="10"/>
      <dgm:spPr/>
    </dgm:pt>
    <dgm:pt modelId="{3D747D1A-DB5C-4899-8F76-99906416A884}" type="pres">
      <dgm:prSet presAssocID="{AF91CB6F-281A-4BF0-BCD0-298A6376E47C}" presName="connectorText" presStyleLbl="sibTrans2D1" presStyleIdx="7" presStyleCnt="10"/>
      <dgm:spPr/>
    </dgm:pt>
    <dgm:pt modelId="{97917E07-E795-4DC5-BB89-08290AF5C50A}" type="pres">
      <dgm:prSet presAssocID="{E623E47B-F3EF-4540-9D56-525A395DE507}" presName="node" presStyleLbl="node1" presStyleIdx="8" presStyleCnt="11" custLinFactX="41450" custLinFactNeighborX="100000" custLinFactNeighborY="-8417">
        <dgm:presLayoutVars>
          <dgm:bulletEnabled val="1"/>
        </dgm:presLayoutVars>
      </dgm:prSet>
      <dgm:spPr/>
    </dgm:pt>
    <dgm:pt modelId="{A5593E39-6911-4C2C-8B68-C814E5E2516B}" type="pres">
      <dgm:prSet presAssocID="{3EED5057-A5D2-4122-AF76-FFD9098C6500}" presName="sibTrans" presStyleLbl="sibTrans2D1" presStyleIdx="8" presStyleCnt="10"/>
      <dgm:spPr/>
    </dgm:pt>
    <dgm:pt modelId="{2AB20722-22F6-4316-803A-2B987B215E60}" type="pres">
      <dgm:prSet presAssocID="{3EED5057-A5D2-4122-AF76-FFD9098C6500}" presName="connectorText" presStyleLbl="sibTrans2D1" presStyleIdx="8" presStyleCnt="10"/>
      <dgm:spPr/>
    </dgm:pt>
    <dgm:pt modelId="{025F907B-C778-437C-913D-09FC36BC4FB6}" type="pres">
      <dgm:prSet presAssocID="{F49CB224-D223-477E-9D82-F14AB0F4225C}" presName="node" presStyleLbl="node1" presStyleIdx="9" presStyleCnt="11" custLinFactX="45135" custLinFactNeighborX="100000" custLinFactNeighborY="-9216">
        <dgm:presLayoutVars>
          <dgm:bulletEnabled val="1"/>
        </dgm:presLayoutVars>
      </dgm:prSet>
      <dgm:spPr/>
    </dgm:pt>
    <dgm:pt modelId="{2BE2DA11-7E80-42A6-BF88-DCD07961AB47}" type="pres">
      <dgm:prSet presAssocID="{7473AAF4-4393-424B-AB7A-D767E6B6066B}" presName="sibTrans" presStyleLbl="sibTrans2D1" presStyleIdx="9" presStyleCnt="10"/>
      <dgm:spPr/>
    </dgm:pt>
    <dgm:pt modelId="{0020B244-FBA0-40A4-AA67-B97014EFAF0E}" type="pres">
      <dgm:prSet presAssocID="{7473AAF4-4393-424B-AB7A-D767E6B6066B}" presName="connectorText" presStyleLbl="sibTrans2D1" presStyleIdx="9" presStyleCnt="10"/>
      <dgm:spPr/>
    </dgm:pt>
    <dgm:pt modelId="{503CBFE1-AB1A-4AEE-A083-AFBC2D001A19}" type="pres">
      <dgm:prSet presAssocID="{0FF9A430-3178-4242-98C9-2BDEBEDE49F4}" presName="node" presStyleLbl="node1" presStyleIdx="10" presStyleCnt="11" custScaleX="110186" custLinFactX="44674" custLinFactNeighborX="100000" custLinFactNeighborY="-8417">
        <dgm:presLayoutVars>
          <dgm:bulletEnabled val="1"/>
        </dgm:presLayoutVars>
      </dgm:prSet>
      <dgm:spPr/>
    </dgm:pt>
  </dgm:ptLst>
  <dgm:cxnLst>
    <dgm:cxn modelId="{C8A83D0E-B016-4CD9-989D-16D179B283FB}" type="presOf" srcId="{111A589B-44BB-4BB6-8634-8A7321B093AC}" destId="{CAD14898-620C-491E-B7BB-FFDBDD534B7C}" srcOrd="0" destOrd="0" presId="urn:microsoft.com/office/officeart/2005/8/layout/process5"/>
    <dgm:cxn modelId="{8F2D3A10-B3DD-44B4-91BC-6408CA79B967}" srcId="{28DE41FF-EB73-4BF5-B346-640A4AE72C2F}" destId="{F61E9CAC-B20C-4BCD-B8EF-EBE4C6666F7D}" srcOrd="5" destOrd="0" parTransId="{0E9336CA-B6C9-4851-A02C-5D94D12C423C}" sibTransId="{111A589B-44BB-4BB6-8634-8A7321B093AC}"/>
    <dgm:cxn modelId="{863C7E23-701E-4FAC-9289-D7C3E848DFF8}" type="presOf" srcId="{AE30D54F-B0D9-4AE5-B91B-1AA28AB264F2}" destId="{3E99DCC3-81D9-4BE7-9F92-324AE0EC8565}" srcOrd="1" destOrd="0" presId="urn:microsoft.com/office/officeart/2005/8/layout/process5"/>
    <dgm:cxn modelId="{A6101A24-B663-49E6-9E79-D279513009D9}" srcId="{28DE41FF-EB73-4BF5-B346-640A4AE72C2F}" destId="{7D7AC3AC-607A-4C4E-8743-9F2297C79997}" srcOrd="2" destOrd="0" parTransId="{D950E32B-E713-402F-A6E1-8D39F78D0E8E}" sibTransId="{346F1932-11CB-4510-9DF5-77B619AFA2D5}"/>
    <dgm:cxn modelId="{3DD78F2A-C97F-4179-83D3-310498121638}" srcId="{28DE41FF-EB73-4BF5-B346-640A4AE72C2F}" destId="{91F6230D-7885-4C50-A295-A79E02A2C9B4}" srcOrd="0" destOrd="0" parTransId="{F4A86ECC-E285-4A26-B665-C51EF8721942}" sibTransId="{AE30D54F-B0D9-4AE5-B91B-1AA28AB264F2}"/>
    <dgm:cxn modelId="{9A0A0E36-7A5C-4DC0-8012-AACC49B9F4E4}" type="presOf" srcId="{F49CB224-D223-477E-9D82-F14AB0F4225C}" destId="{025F907B-C778-437C-913D-09FC36BC4FB6}" srcOrd="0" destOrd="0" presId="urn:microsoft.com/office/officeart/2005/8/layout/process5"/>
    <dgm:cxn modelId="{41C54839-713E-4052-B493-F2ABD1B63F3A}" type="presOf" srcId="{779C28D8-F7FF-44C3-A131-49D6B7B7E486}" destId="{2D09D566-D5CA-4701-9237-9CB06C4D9777}" srcOrd="0" destOrd="0" presId="urn:microsoft.com/office/officeart/2005/8/layout/process5"/>
    <dgm:cxn modelId="{0D36F33A-DD13-4EB3-B0C1-ADEFE5554EF9}" type="presOf" srcId="{224CEA0F-0B09-4679-85B8-074473601166}" destId="{F6444FB3-37D6-413C-8776-286B381EF5FE}" srcOrd="1" destOrd="0" presId="urn:microsoft.com/office/officeart/2005/8/layout/process5"/>
    <dgm:cxn modelId="{5ECFAC3D-009B-4C95-9A52-B558FBFFB1B6}" type="presOf" srcId="{3EED5057-A5D2-4122-AF76-FFD9098C6500}" destId="{2AB20722-22F6-4316-803A-2B987B215E60}" srcOrd="1" destOrd="0" presId="urn:microsoft.com/office/officeart/2005/8/layout/process5"/>
    <dgm:cxn modelId="{3386115B-917C-4A7C-9252-12418C38B858}" type="presOf" srcId="{7D7AC3AC-607A-4C4E-8743-9F2297C79997}" destId="{CA646BC9-A5CF-4511-B4FD-7F38CF017427}" srcOrd="0" destOrd="0" presId="urn:microsoft.com/office/officeart/2005/8/layout/process5"/>
    <dgm:cxn modelId="{607C625F-94F6-46D0-88C0-988A20E56EC1}" type="presOf" srcId="{28DE41FF-EB73-4BF5-B346-640A4AE72C2F}" destId="{209E3CF7-D0D2-4AA0-BF85-9B5AE1D62C93}" srcOrd="0" destOrd="0" presId="urn:microsoft.com/office/officeart/2005/8/layout/process5"/>
    <dgm:cxn modelId="{AB837E60-9E65-460D-8859-308E4DBD0F5C}" type="presOf" srcId="{E623E47B-F3EF-4540-9D56-525A395DE507}" destId="{97917E07-E795-4DC5-BB89-08290AF5C50A}" srcOrd="0" destOrd="0" presId="urn:microsoft.com/office/officeart/2005/8/layout/process5"/>
    <dgm:cxn modelId="{7C2F1943-1237-468E-ADD0-ABE7E6F35F8B}" srcId="{28DE41FF-EB73-4BF5-B346-640A4AE72C2F}" destId="{0FF9A430-3178-4242-98C9-2BDEBEDE49F4}" srcOrd="10" destOrd="0" parTransId="{2DE8838C-CE4D-43B9-90FD-6E35B39BDC5E}" sibTransId="{F8D9F433-A730-4FED-9454-3170A499A848}"/>
    <dgm:cxn modelId="{7F17ED44-06C7-4DD7-A00C-D735B0592878}" type="presOf" srcId="{111A589B-44BB-4BB6-8634-8A7321B093AC}" destId="{BE45EB80-89A5-41B2-B8A7-33168F270F8D}" srcOrd="1" destOrd="0" presId="urn:microsoft.com/office/officeart/2005/8/layout/process5"/>
    <dgm:cxn modelId="{8A7FA445-6C4C-4DC9-9EE7-5BB343E9AF5E}" type="presOf" srcId="{7473AAF4-4393-424B-AB7A-D767E6B6066B}" destId="{0020B244-FBA0-40A4-AA67-B97014EFAF0E}" srcOrd="1" destOrd="0" presId="urn:microsoft.com/office/officeart/2005/8/layout/process5"/>
    <dgm:cxn modelId="{502A1547-D9A2-4064-9E32-482FC32CCABE}" type="presOf" srcId="{7473AAF4-4393-424B-AB7A-D767E6B6066B}" destId="{2BE2DA11-7E80-42A6-BF88-DCD07961AB47}" srcOrd="0" destOrd="0" presId="urn:microsoft.com/office/officeart/2005/8/layout/process5"/>
    <dgm:cxn modelId="{1EBE6149-FD63-422F-9D76-399ABB7A3C92}" type="presOf" srcId="{F61E9CAC-B20C-4BCD-B8EF-EBE4C6666F7D}" destId="{75FCF211-4769-4CC9-A4CA-88DAFF9E738E}" srcOrd="0" destOrd="0" presId="urn:microsoft.com/office/officeart/2005/8/layout/process5"/>
    <dgm:cxn modelId="{BE8ED949-D04C-4C47-8CCA-4CDFE0353F22}" type="presOf" srcId="{EC909CEB-0B7A-4AEC-9F3D-34578A13CBE7}" destId="{DE4EA10D-9554-442C-B5FC-8BCADCBA8C0C}" srcOrd="0" destOrd="0" presId="urn:microsoft.com/office/officeart/2005/8/layout/process5"/>
    <dgm:cxn modelId="{9CAF466D-8CE4-4B12-8696-19DEEE906DF4}" srcId="{28DE41FF-EB73-4BF5-B346-640A4AE72C2F}" destId="{01DCC88C-B487-4E55-9230-8B1D36F8455A}" srcOrd="4" destOrd="0" parTransId="{10A42029-1F33-40BA-A8E1-50C708E0EE76}" sibTransId="{F9CDE790-AAF1-43F5-AF0C-CE9263C4D519}"/>
    <dgm:cxn modelId="{686E894F-DE78-4EA5-BC6A-EDF6D2E8D51D}" srcId="{28DE41FF-EB73-4BF5-B346-640A4AE72C2F}" destId="{F49CB224-D223-477E-9D82-F14AB0F4225C}" srcOrd="9" destOrd="0" parTransId="{49D98F11-304A-48D5-BB3B-37CE428AC0F2}" sibTransId="{7473AAF4-4393-424B-AB7A-D767E6B6066B}"/>
    <dgm:cxn modelId="{51308070-2EE9-4C7E-991E-5AF322DD896A}" type="presOf" srcId="{F9CDE790-AAF1-43F5-AF0C-CE9263C4D519}" destId="{432A2609-57EC-4000-8749-24484259B47D}" srcOrd="0" destOrd="0" presId="urn:microsoft.com/office/officeart/2005/8/layout/process5"/>
    <dgm:cxn modelId="{85685C51-DC98-4751-9707-29FD9FACB575}" type="presOf" srcId="{346F1932-11CB-4510-9DF5-77B619AFA2D5}" destId="{CC7DA29A-6C7C-4C54-A903-F0EF9AAE6263}" srcOrd="0" destOrd="0" presId="urn:microsoft.com/office/officeart/2005/8/layout/process5"/>
    <dgm:cxn modelId="{E6244454-7A8E-48A1-A650-E64E69B45304}" type="presOf" srcId="{0FF9A430-3178-4242-98C9-2BDEBEDE49F4}" destId="{503CBFE1-AB1A-4AEE-A083-AFBC2D001A19}" srcOrd="0" destOrd="0" presId="urn:microsoft.com/office/officeart/2005/8/layout/process5"/>
    <dgm:cxn modelId="{5EDAB179-9C77-4515-A9E6-A9721DA081E8}" type="presOf" srcId="{01DCC88C-B487-4E55-9230-8B1D36F8455A}" destId="{4F1E92C3-A1A3-4DBD-8EAE-CAFC1C82899D}" srcOrd="0" destOrd="0" presId="urn:microsoft.com/office/officeart/2005/8/layout/process5"/>
    <dgm:cxn modelId="{EB143D7F-134B-4D18-8AE4-76A98EA21287}" srcId="{28DE41FF-EB73-4BF5-B346-640A4AE72C2F}" destId="{E623E47B-F3EF-4540-9D56-525A395DE507}" srcOrd="8" destOrd="0" parTransId="{80827B4F-53E3-4955-9EFA-F9BC69A37E8A}" sibTransId="{3EED5057-A5D2-4122-AF76-FFD9098C6500}"/>
    <dgm:cxn modelId="{BCF3758B-911B-441D-BE2C-6DF6505E7EDD}" type="presOf" srcId="{F9CDE790-AAF1-43F5-AF0C-CE9263C4D519}" destId="{D5F1057E-FB74-48CB-B7EC-25F28875FAD1}" srcOrd="1" destOrd="0" presId="urn:microsoft.com/office/officeart/2005/8/layout/process5"/>
    <dgm:cxn modelId="{85D78393-CDC2-492F-A75C-D2A8CB16E47F}" type="presOf" srcId="{AF91CB6F-281A-4BF0-BCD0-298A6376E47C}" destId="{77446E28-E412-4947-910A-7AE83A5108F3}" srcOrd="0" destOrd="0" presId="urn:microsoft.com/office/officeart/2005/8/layout/process5"/>
    <dgm:cxn modelId="{EF7CC294-C082-4C2F-B4F7-A3D330F5C78D}" srcId="{28DE41FF-EB73-4BF5-B346-640A4AE72C2F}" destId="{EC909CEB-0B7A-4AEC-9F3D-34578A13CBE7}" srcOrd="7" destOrd="0" parTransId="{2CC0EC9F-1E22-4CA9-A519-F3E9BA87A3E3}" sibTransId="{AF91CB6F-281A-4BF0-BCD0-298A6376E47C}"/>
    <dgm:cxn modelId="{D44BC29B-1E5E-43C5-9638-1098302F8869}" type="presOf" srcId="{8482F8A6-5E2D-4E76-A506-6CAD6DD31FEE}" destId="{906E226E-8091-44D2-9157-FB0F49802F40}" srcOrd="0" destOrd="0" presId="urn:microsoft.com/office/officeart/2005/8/layout/process5"/>
    <dgm:cxn modelId="{494016B2-C03A-48D9-8EDA-31E5CECDBF95}" type="presOf" srcId="{92CB022C-A745-4A41-BFB0-66C896302453}" destId="{D33DCC8D-D59F-40BB-9A7F-534A90EAB4BF}" srcOrd="1" destOrd="0" presId="urn:microsoft.com/office/officeart/2005/8/layout/process5"/>
    <dgm:cxn modelId="{3C6690C6-ACD7-4FC5-9059-7E4192675695}" srcId="{28DE41FF-EB73-4BF5-B346-640A4AE72C2F}" destId="{8372E702-80F4-487B-8776-F72894353F2F}" srcOrd="1" destOrd="0" parTransId="{5BC50A6D-6DBC-43DD-BD4F-CE0EF3DABE7A}" sibTransId="{779C28D8-F7FF-44C3-A131-49D6B7B7E486}"/>
    <dgm:cxn modelId="{55C455D0-852D-482E-97AD-78DF2EDC08F7}" srcId="{28DE41FF-EB73-4BF5-B346-640A4AE72C2F}" destId="{57747D6A-8133-4FB8-9AAC-05B5C9714616}" srcOrd="3" destOrd="0" parTransId="{6714F0E3-A982-4FFC-9C30-798D9C995CBF}" sibTransId="{92CB022C-A745-4A41-BFB0-66C896302453}"/>
    <dgm:cxn modelId="{6AAFC7D5-1B62-4542-92F2-EDB6BA86D159}" type="presOf" srcId="{8372E702-80F4-487B-8776-F72894353F2F}" destId="{0635C98B-38FE-40F2-BE45-0347E9A7DA9A}" srcOrd="0" destOrd="0" presId="urn:microsoft.com/office/officeart/2005/8/layout/process5"/>
    <dgm:cxn modelId="{CE54BCDE-84FB-4117-BC62-92634CF874B0}" type="presOf" srcId="{91F6230D-7885-4C50-A295-A79E02A2C9B4}" destId="{B99BB871-BD6F-4313-81E7-7B0FBD059060}" srcOrd="0" destOrd="0" presId="urn:microsoft.com/office/officeart/2005/8/layout/process5"/>
    <dgm:cxn modelId="{25F3F7DF-D73F-43F3-B0FC-086288E52913}" type="presOf" srcId="{3EED5057-A5D2-4122-AF76-FFD9098C6500}" destId="{A5593E39-6911-4C2C-8B68-C814E5E2516B}" srcOrd="0" destOrd="0" presId="urn:microsoft.com/office/officeart/2005/8/layout/process5"/>
    <dgm:cxn modelId="{6392C6E0-7239-45B9-80C9-885077A6E379}" type="presOf" srcId="{AE30D54F-B0D9-4AE5-B91B-1AA28AB264F2}" destId="{BB7FEB23-BC16-4C62-8023-6C6E875763D6}" srcOrd="0" destOrd="0" presId="urn:microsoft.com/office/officeart/2005/8/layout/process5"/>
    <dgm:cxn modelId="{EE7341E2-E85B-486A-A4F5-F0D97F0F8BA6}" type="presOf" srcId="{57747D6A-8133-4FB8-9AAC-05B5C9714616}" destId="{E30E7DD8-1579-468E-B218-9EE280CC0AA8}" srcOrd="0" destOrd="0" presId="urn:microsoft.com/office/officeart/2005/8/layout/process5"/>
    <dgm:cxn modelId="{1FA47DE4-59B8-402C-8558-F53517D4B9B3}" srcId="{28DE41FF-EB73-4BF5-B346-640A4AE72C2F}" destId="{8482F8A6-5E2D-4E76-A506-6CAD6DD31FEE}" srcOrd="6" destOrd="0" parTransId="{F30E82DC-39B4-41C3-BEBC-D4CAB7C938C0}" sibTransId="{224CEA0F-0B09-4679-85B8-074473601166}"/>
    <dgm:cxn modelId="{03EFE1E8-9D0B-4D8F-8305-3A75DE933EDB}" type="presOf" srcId="{92CB022C-A745-4A41-BFB0-66C896302453}" destId="{14E0AA16-AFAA-4D06-B615-CFC1310D9816}" srcOrd="0" destOrd="0" presId="urn:microsoft.com/office/officeart/2005/8/layout/process5"/>
    <dgm:cxn modelId="{123DE9E8-BD90-4709-84BB-6B58F71BB2C3}" type="presOf" srcId="{AF91CB6F-281A-4BF0-BCD0-298A6376E47C}" destId="{3D747D1A-DB5C-4899-8F76-99906416A884}" srcOrd="1" destOrd="0" presId="urn:microsoft.com/office/officeart/2005/8/layout/process5"/>
    <dgm:cxn modelId="{57B0B2E9-0B37-4333-B051-00EF75B104CF}" type="presOf" srcId="{346F1932-11CB-4510-9DF5-77B619AFA2D5}" destId="{6905231A-7EF3-438E-945C-C05BEAF392CD}" srcOrd="1" destOrd="0" presId="urn:microsoft.com/office/officeart/2005/8/layout/process5"/>
    <dgm:cxn modelId="{B478B2F3-8E06-40A0-85B0-3049F177F7AE}" type="presOf" srcId="{779C28D8-F7FF-44C3-A131-49D6B7B7E486}" destId="{8EA6A15A-CDBF-43D1-899B-E8EFF318FD8C}" srcOrd="1" destOrd="0" presId="urn:microsoft.com/office/officeart/2005/8/layout/process5"/>
    <dgm:cxn modelId="{83BF06FB-A7D4-452C-8312-8BD1E61DCFF3}" type="presOf" srcId="{224CEA0F-0B09-4679-85B8-074473601166}" destId="{E5E49F6D-39B4-40E1-B297-3374DED40EED}" srcOrd="0" destOrd="0" presId="urn:microsoft.com/office/officeart/2005/8/layout/process5"/>
    <dgm:cxn modelId="{1255968A-C6E1-4B6E-8D26-442FB1FF88A7}" type="presParOf" srcId="{209E3CF7-D0D2-4AA0-BF85-9B5AE1D62C93}" destId="{B99BB871-BD6F-4313-81E7-7B0FBD059060}" srcOrd="0" destOrd="0" presId="urn:microsoft.com/office/officeart/2005/8/layout/process5"/>
    <dgm:cxn modelId="{0053914A-EFC2-4E86-BBE8-835C9EF5F19D}" type="presParOf" srcId="{209E3CF7-D0D2-4AA0-BF85-9B5AE1D62C93}" destId="{BB7FEB23-BC16-4C62-8023-6C6E875763D6}" srcOrd="1" destOrd="0" presId="urn:microsoft.com/office/officeart/2005/8/layout/process5"/>
    <dgm:cxn modelId="{26203CBF-5B3B-4BB6-AE77-550E2299E0F3}" type="presParOf" srcId="{BB7FEB23-BC16-4C62-8023-6C6E875763D6}" destId="{3E99DCC3-81D9-4BE7-9F92-324AE0EC8565}" srcOrd="0" destOrd="0" presId="urn:microsoft.com/office/officeart/2005/8/layout/process5"/>
    <dgm:cxn modelId="{A207769F-A081-4839-AE6C-992CD77D3CD9}" type="presParOf" srcId="{209E3CF7-D0D2-4AA0-BF85-9B5AE1D62C93}" destId="{0635C98B-38FE-40F2-BE45-0347E9A7DA9A}" srcOrd="2" destOrd="0" presId="urn:microsoft.com/office/officeart/2005/8/layout/process5"/>
    <dgm:cxn modelId="{FE67BA8B-5A56-4366-9FCA-9929F8BD2FDC}" type="presParOf" srcId="{209E3CF7-D0D2-4AA0-BF85-9B5AE1D62C93}" destId="{2D09D566-D5CA-4701-9237-9CB06C4D9777}" srcOrd="3" destOrd="0" presId="urn:microsoft.com/office/officeart/2005/8/layout/process5"/>
    <dgm:cxn modelId="{BA591531-07C1-4294-953E-FAE41A0646FB}" type="presParOf" srcId="{2D09D566-D5CA-4701-9237-9CB06C4D9777}" destId="{8EA6A15A-CDBF-43D1-899B-E8EFF318FD8C}" srcOrd="0" destOrd="0" presId="urn:microsoft.com/office/officeart/2005/8/layout/process5"/>
    <dgm:cxn modelId="{0B29056A-8511-4DCD-BB38-69E6268CE460}" type="presParOf" srcId="{209E3CF7-D0D2-4AA0-BF85-9B5AE1D62C93}" destId="{CA646BC9-A5CF-4511-B4FD-7F38CF017427}" srcOrd="4" destOrd="0" presId="urn:microsoft.com/office/officeart/2005/8/layout/process5"/>
    <dgm:cxn modelId="{DE1CDF87-F982-4F5F-9B70-20A3DFC45696}" type="presParOf" srcId="{209E3CF7-D0D2-4AA0-BF85-9B5AE1D62C93}" destId="{CC7DA29A-6C7C-4C54-A903-F0EF9AAE6263}" srcOrd="5" destOrd="0" presId="urn:microsoft.com/office/officeart/2005/8/layout/process5"/>
    <dgm:cxn modelId="{1FA9C6D5-E49A-4F11-BE74-59309F7D3FD9}" type="presParOf" srcId="{CC7DA29A-6C7C-4C54-A903-F0EF9AAE6263}" destId="{6905231A-7EF3-438E-945C-C05BEAF392CD}" srcOrd="0" destOrd="0" presId="urn:microsoft.com/office/officeart/2005/8/layout/process5"/>
    <dgm:cxn modelId="{4A790B77-7682-4752-B95E-B911851E9970}" type="presParOf" srcId="{209E3CF7-D0D2-4AA0-BF85-9B5AE1D62C93}" destId="{E30E7DD8-1579-468E-B218-9EE280CC0AA8}" srcOrd="6" destOrd="0" presId="urn:microsoft.com/office/officeart/2005/8/layout/process5"/>
    <dgm:cxn modelId="{41B35574-AAFA-4F90-B48C-04B7944E822A}" type="presParOf" srcId="{209E3CF7-D0D2-4AA0-BF85-9B5AE1D62C93}" destId="{14E0AA16-AFAA-4D06-B615-CFC1310D9816}" srcOrd="7" destOrd="0" presId="urn:microsoft.com/office/officeart/2005/8/layout/process5"/>
    <dgm:cxn modelId="{1A6EF5F0-0FAF-4AA5-A659-3BF6026C5A32}" type="presParOf" srcId="{14E0AA16-AFAA-4D06-B615-CFC1310D9816}" destId="{D33DCC8D-D59F-40BB-9A7F-534A90EAB4BF}" srcOrd="0" destOrd="0" presId="urn:microsoft.com/office/officeart/2005/8/layout/process5"/>
    <dgm:cxn modelId="{7BADE1D7-209B-47C7-A042-F13543BCC499}" type="presParOf" srcId="{209E3CF7-D0D2-4AA0-BF85-9B5AE1D62C93}" destId="{4F1E92C3-A1A3-4DBD-8EAE-CAFC1C82899D}" srcOrd="8" destOrd="0" presId="urn:microsoft.com/office/officeart/2005/8/layout/process5"/>
    <dgm:cxn modelId="{3804FFDA-1101-4915-9E73-05375B5F2A10}" type="presParOf" srcId="{209E3CF7-D0D2-4AA0-BF85-9B5AE1D62C93}" destId="{432A2609-57EC-4000-8749-24484259B47D}" srcOrd="9" destOrd="0" presId="urn:microsoft.com/office/officeart/2005/8/layout/process5"/>
    <dgm:cxn modelId="{CEB12FB2-5C58-4B35-A020-0BD750E694FE}" type="presParOf" srcId="{432A2609-57EC-4000-8749-24484259B47D}" destId="{D5F1057E-FB74-48CB-B7EC-25F28875FAD1}" srcOrd="0" destOrd="0" presId="urn:microsoft.com/office/officeart/2005/8/layout/process5"/>
    <dgm:cxn modelId="{0CD31DD8-564F-4E6B-A9F0-C53A8685FC38}" type="presParOf" srcId="{209E3CF7-D0D2-4AA0-BF85-9B5AE1D62C93}" destId="{75FCF211-4769-4CC9-A4CA-88DAFF9E738E}" srcOrd="10" destOrd="0" presId="urn:microsoft.com/office/officeart/2005/8/layout/process5"/>
    <dgm:cxn modelId="{68714A0D-8E50-4B23-BFD3-B35004F87B57}" type="presParOf" srcId="{209E3CF7-D0D2-4AA0-BF85-9B5AE1D62C93}" destId="{CAD14898-620C-491E-B7BB-FFDBDD534B7C}" srcOrd="11" destOrd="0" presId="urn:microsoft.com/office/officeart/2005/8/layout/process5"/>
    <dgm:cxn modelId="{A2CB5777-A9CE-4807-AFA3-4B2ABA81DE4A}" type="presParOf" srcId="{CAD14898-620C-491E-B7BB-FFDBDD534B7C}" destId="{BE45EB80-89A5-41B2-B8A7-33168F270F8D}" srcOrd="0" destOrd="0" presId="urn:microsoft.com/office/officeart/2005/8/layout/process5"/>
    <dgm:cxn modelId="{FE16F674-37F1-4EA1-82DF-0229EC2D0906}" type="presParOf" srcId="{209E3CF7-D0D2-4AA0-BF85-9B5AE1D62C93}" destId="{906E226E-8091-44D2-9157-FB0F49802F40}" srcOrd="12" destOrd="0" presId="urn:microsoft.com/office/officeart/2005/8/layout/process5"/>
    <dgm:cxn modelId="{78665A4E-C76F-4509-8CCB-D937DB0D4CC7}" type="presParOf" srcId="{209E3CF7-D0D2-4AA0-BF85-9B5AE1D62C93}" destId="{E5E49F6D-39B4-40E1-B297-3374DED40EED}" srcOrd="13" destOrd="0" presId="urn:microsoft.com/office/officeart/2005/8/layout/process5"/>
    <dgm:cxn modelId="{EFF1E36B-45BE-41EB-A191-8E2F116D7C2D}" type="presParOf" srcId="{E5E49F6D-39B4-40E1-B297-3374DED40EED}" destId="{F6444FB3-37D6-413C-8776-286B381EF5FE}" srcOrd="0" destOrd="0" presId="urn:microsoft.com/office/officeart/2005/8/layout/process5"/>
    <dgm:cxn modelId="{F147D88F-6D4B-4023-A514-8CA12BDBBA31}" type="presParOf" srcId="{209E3CF7-D0D2-4AA0-BF85-9B5AE1D62C93}" destId="{DE4EA10D-9554-442C-B5FC-8BCADCBA8C0C}" srcOrd="14" destOrd="0" presId="urn:microsoft.com/office/officeart/2005/8/layout/process5"/>
    <dgm:cxn modelId="{7649F5AB-29BC-485F-89AD-CCAE3543A748}" type="presParOf" srcId="{209E3CF7-D0D2-4AA0-BF85-9B5AE1D62C93}" destId="{77446E28-E412-4947-910A-7AE83A5108F3}" srcOrd="15" destOrd="0" presId="urn:microsoft.com/office/officeart/2005/8/layout/process5"/>
    <dgm:cxn modelId="{443F25DD-41EC-445C-A2E8-8F0781E5939A}" type="presParOf" srcId="{77446E28-E412-4947-910A-7AE83A5108F3}" destId="{3D747D1A-DB5C-4899-8F76-99906416A884}" srcOrd="0" destOrd="0" presId="urn:microsoft.com/office/officeart/2005/8/layout/process5"/>
    <dgm:cxn modelId="{1F44B703-C070-4F35-9C79-A829F38261AA}" type="presParOf" srcId="{209E3CF7-D0D2-4AA0-BF85-9B5AE1D62C93}" destId="{97917E07-E795-4DC5-BB89-08290AF5C50A}" srcOrd="16" destOrd="0" presId="urn:microsoft.com/office/officeart/2005/8/layout/process5"/>
    <dgm:cxn modelId="{F84A381C-C756-43DF-BDAD-7C2896FDF5EE}" type="presParOf" srcId="{209E3CF7-D0D2-4AA0-BF85-9B5AE1D62C93}" destId="{A5593E39-6911-4C2C-8B68-C814E5E2516B}" srcOrd="17" destOrd="0" presId="urn:microsoft.com/office/officeart/2005/8/layout/process5"/>
    <dgm:cxn modelId="{1164AB8F-EC8B-4B26-B3AE-1AF655F37B30}" type="presParOf" srcId="{A5593E39-6911-4C2C-8B68-C814E5E2516B}" destId="{2AB20722-22F6-4316-803A-2B987B215E60}" srcOrd="0" destOrd="0" presId="urn:microsoft.com/office/officeart/2005/8/layout/process5"/>
    <dgm:cxn modelId="{E33A4140-3963-49DF-9FD7-23AF707C50A3}" type="presParOf" srcId="{209E3CF7-D0D2-4AA0-BF85-9B5AE1D62C93}" destId="{025F907B-C778-437C-913D-09FC36BC4FB6}" srcOrd="18" destOrd="0" presId="urn:microsoft.com/office/officeart/2005/8/layout/process5"/>
    <dgm:cxn modelId="{38FC2171-1E27-4496-A4F2-209A9B31ED4B}" type="presParOf" srcId="{209E3CF7-D0D2-4AA0-BF85-9B5AE1D62C93}" destId="{2BE2DA11-7E80-42A6-BF88-DCD07961AB47}" srcOrd="19" destOrd="0" presId="urn:microsoft.com/office/officeart/2005/8/layout/process5"/>
    <dgm:cxn modelId="{F28ACFE8-39C2-4F37-998E-9EFE3AB470D6}" type="presParOf" srcId="{2BE2DA11-7E80-42A6-BF88-DCD07961AB47}" destId="{0020B244-FBA0-40A4-AA67-B97014EFAF0E}" srcOrd="0" destOrd="0" presId="urn:microsoft.com/office/officeart/2005/8/layout/process5"/>
    <dgm:cxn modelId="{10B91133-4F06-4F33-AE45-579E835468CF}" type="presParOf" srcId="{209E3CF7-D0D2-4AA0-BF85-9B5AE1D62C93}" destId="{503CBFE1-AB1A-4AEE-A083-AFBC2D001A19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3B29B-BA53-403E-95BD-45C410786D5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22B92BB-A237-42B3-B0F1-8D8462AB1A33}">
      <dgm:prSet phldrT="[Текст]"/>
      <dgm:spPr>
        <a:solidFill>
          <a:srgbClr val="BA3F1D"/>
        </a:solidFill>
        <a:ln w="76200">
          <a:solidFill>
            <a:srgbClr val="BA3F1D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/>
            <a:t>Контроллер</a:t>
          </a:r>
        </a:p>
      </dgm:t>
    </dgm:pt>
    <dgm:pt modelId="{0C4BE624-4E04-4A2F-97C7-BCE89D2F39BA}" type="parTrans" cxnId="{742C1FA6-F396-439A-A1D8-75F4C63893A3}">
      <dgm:prSet/>
      <dgm:spPr/>
      <dgm:t>
        <a:bodyPr/>
        <a:lstStyle/>
        <a:p>
          <a:endParaRPr lang="ru-RU"/>
        </a:p>
      </dgm:t>
    </dgm:pt>
    <dgm:pt modelId="{6C9A4D57-F822-4A38-8FDD-ED7D3C44B057}" type="sibTrans" cxnId="{742C1FA6-F396-439A-A1D8-75F4C63893A3}">
      <dgm:prSet/>
      <dgm:spPr/>
      <dgm:t>
        <a:bodyPr/>
        <a:lstStyle/>
        <a:p>
          <a:endParaRPr lang="ru-RU"/>
        </a:p>
      </dgm:t>
    </dgm:pt>
    <dgm:pt modelId="{097C02E2-A1F3-4CCF-8B5D-80BDB88A7D86}">
      <dgm:prSet/>
      <dgm:spPr>
        <a:solidFill>
          <a:srgbClr val="BA3F1D"/>
        </a:solidFill>
        <a:ln w="76200">
          <a:solidFill>
            <a:srgbClr val="A77E58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Atmega328p</a:t>
          </a:r>
          <a:endParaRPr lang="ru-RU" dirty="0"/>
        </a:p>
      </dgm:t>
    </dgm:pt>
    <dgm:pt modelId="{69765B59-EFFF-4B26-B038-AAEE98C6C04D}" type="parTrans" cxnId="{8A8AF49B-B6FE-40C0-A71B-4DE2FDEF9C18}">
      <dgm:prSet/>
      <dgm:spPr>
        <a:ln w="73025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7E0D1A2E-7406-4710-BA0F-0D734B0C6AEF}" type="sibTrans" cxnId="{8A8AF49B-B6FE-40C0-A71B-4DE2FDEF9C18}">
      <dgm:prSet/>
      <dgm:spPr/>
      <dgm:t>
        <a:bodyPr/>
        <a:lstStyle/>
        <a:p>
          <a:endParaRPr lang="ru-RU"/>
        </a:p>
      </dgm:t>
    </dgm:pt>
    <dgm:pt modelId="{70FE43C6-0DA4-4F5A-B1FC-83A0A87D7D6C}">
      <dgm:prSet/>
      <dgm:spPr>
        <a:solidFill>
          <a:srgbClr val="A77E58"/>
        </a:solidFill>
        <a:ln w="76200">
          <a:solidFill>
            <a:srgbClr val="A77E58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BME280 </a:t>
          </a:r>
          <a:r>
            <a:rPr lang="ru-RU" dirty="0"/>
            <a:t>(измерения) </a:t>
          </a:r>
        </a:p>
      </dgm:t>
    </dgm:pt>
    <dgm:pt modelId="{F9DAD58D-F978-484D-B106-CB595BBD6B5C}" type="parTrans" cxnId="{F9B55E21-3B2C-4002-9A84-E5C484940747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>
            <a:solidFill>
              <a:srgbClr val="80A1C1"/>
            </a:solidFill>
          </a:endParaRPr>
        </a:p>
      </dgm:t>
    </dgm:pt>
    <dgm:pt modelId="{0D7D6FC2-8AB2-43B0-9748-B0D3E0E56E7D}" type="sibTrans" cxnId="{F9B55E21-3B2C-4002-9A84-E5C484940747}">
      <dgm:prSet/>
      <dgm:spPr/>
      <dgm:t>
        <a:bodyPr/>
        <a:lstStyle/>
        <a:p>
          <a:endParaRPr lang="ru-RU"/>
        </a:p>
      </dgm:t>
    </dgm:pt>
    <dgm:pt modelId="{B5E5AF00-7784-4522-ADE4-AE5D7A7A945B}">
      <dgm:prSet/>
      <dgm:spPr>
        <a:solidFill>
          <a:srgbClr val="A77E58"/>
        </a:solidFill>
        <a:ln w="76200">
          <a:solidFill>
            <a:srgbClr val="A77E58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RTC DS3231 mini (</a:t>
          </a:r>
          <a:r>
            <a:rPr lang="ru-RU" dirty="0"/>
            <a:t>время</a:t>
          </a:r>
          <a:r>
            <a:rPr lang="en-US" dirty="0"/>
            <a:t>)</a:t>
          </a:r>
          <a:endParaRPr lang="ru-RU" dirty="0"/>
        </a:p>
      </dgm:t>
    </dgm:pt>
    <dgm:pt modelId="{FED475BD-1753-4C01-B11D-1F43B213FE17}" type="parTrans" cxnId="{8D5E25F0-2713-4E40-82E5-58221E085153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B95DE573-F5CC-40C0-802E-3B5C0420E097}" type="sibTrans" cxnId="{8D5E25F0-2713-4E40-82E5-58221E085153}">
      <dgm:prSet/>
      <dgm:spPr/>
      <dgm:t>
        <a:bodyPr/>
        <a:lstStyle/>
        <a:p>
          <a:endParaRPr lang="ru-RU"/>
        </a:p>
      </dgm:t>
    </dgm:pt>
    <dgm:pt modelId="{94E8155F-2187-4CAE-BF4D-D60C8F9841F0}">
      <dgm:prSet/>
      <dgm:spPr>
        <a:solidFill>
          <a:srgbClr val="A77E58"/>
        </a:solidFill>
        <a:ln w="76200">
          <a:solidFill>
            <a:srgbClr val="80A1C1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/>
            <a:t>Реле 4 для нагрузки</a:t>
          </a:r>
        </a:p>
      </dgm:t>
    </dgm:pt>
    <dgm:pt modelId="{3AAF8586-F5D6-4F38-AF03-F4A7D00C931F}" type="parTrans" cxnId="{33319D06-07AD-4E30-AB54-A7299A0AF4AE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51CACBFA-6803-4B4B-957A-172EE3007CCE}" type="sibTrans" cxnId="{33319D06-07AD-4E30-AB54-A7299A0AF4AE}">
      <dgm:prSet/>
      <dgm:spPr/>
      <dgm:t>
        <a:bodyPr/>
        <a:lstStyle/>
        <a:p>
          <a:endParaRPr lang="ru-RU"/>
        </a:p>
      </dgm:t>
    </dgm:pt>
    <dgm:pt modelId="{17B9FA44-AAA7-4363-96CA-BB05A10425B4}">
      <dgm:prSet/>
      <dgm:spPr>
        <a:solidFill>
          <a:srgbClr val="A77E58"/>
        </a:solidFill>
        <a:ln w="76200">
          <a:solidFill>
            <a:srgbClr val="80A1C1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/>
            <a:t>Порты для модулей</a:t>
          </a:r>
        </a:p>
      </dgm:t>
    </dgm:pt>
    <dgm:pt modelId="{F5B42162-CD1D-435C-B1F7-4DA9E9FD2CAF}" type="parTrans" cxnId="{E76110C0-0E00-4A14-91C1-3E8AE7E37405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FFD0BE4C-4493-4E6F-A4EB-467E906E87B0}" type="sibTrans" cxnId="{E76110C0-0E00-4A14-91C1-3E8AE7E37405}">
      <dgm:prSet/>
      <dgm:spPr/>
      <dgm:t>
        <a:bodyPr/>
        <a:lstStyle/>
        <a:p>
          <a:endParaRPr lang="ru-RU"/>
        </a:p>
      </dgm:t>
    </dgm:pt>
    <dgm:pt modelId="{6A8A18B2-7F93-490F-9985-E06DDD1AA730}">
      <dgm:prSet/>
      <dgm:spPr>
        <a:solidFill>
          <a:srgbClr val="BA3F1D"/>
        </a:solidFill>
        <a:ln w="76200">
          <a:solidFill>
            <a:srgbClr val="EEE3AB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/>
            <a:t>Esp8266</a:t>
          </a:r>
          <a:endParaRPr lang="ru-RU" dirty="0"/>
        </a:p>
      </dgm:t>
    </dgm:pt>
    <dgm:pt modelId="{FE90903F-D403-45E8-A5F7-1B84D22F9DF1}" type="parTrans" cxnId="{9882C913-98AA-46B7-8BD3-15109981D2AE}">
      <dgm:prSet/>
      <dgm:spPr>
        <a:ln w="73025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9BD4FD3E-9EF6-4F95-A54B-C0D189700BCB}" type="sibTrans" cxnId="{9882C913-98AA-46B7-8BD3-15109981D2AE}">
      <dgm:prSet/>
      <dgm:spPr/>
      <dgm:t>
        <a:bodyPr/>
        <a:lstStyle/>
        <a:p>
          <a:endParaRPr lang="ru-RU"/>
        </a:p>
      </dgm:t>
    </dgm:pt>
    <dgm:pt modelId="{74A13260-533F-487F-BE09-E48DB56E3F92}">
      <dgm:prSet/>
      <dgm:spPr>
        <a:solidFill>
          <a:srgbClr val="EEE3AB"/>
        </a:solidFill>
        <a:ln w="76200">
          <a:solidFill>
            <a:srgbClr val="EEE3AB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>
              <a:solidFill>
                <a:sysClr val="windowText" lastClr="000000"/>
              </a:solidFill>
            </a:rPr>
            <a:t>API</a:t>
          </a:r>
          <a:endParaRPr lang="ru-RU">
            <a:solidFill>
              <a:sysClr val="windowText" lastClr="000000"/>
            </a:solidFill>
          </a:endParaRPr>
        </a:p>
      </dgm:t>
    </dgm:pt>
    <dgm:pt modelId="{659708D0-2234-47F0-8704-CC4320A8714F}" type="parTrans" cxnId="{0E20D4D1-CF2D-4A3E-BC23-B467077975FE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>
            <a:solidFill>
              <a:srgbClr val="80A1C1"/>
            </a:solidFill>
          </a:endParaRPr>
        </a:p>
      </dgm:t>
    </dgm:pt>
    <dgm:pt modelId="{B30740EB-664A-4103-A18F-7C095462BD48}" type="sibTrans" cxnId="{0E20D4D1-CF2D-4A3E-BC23-B467077975FE}">
      <dgm:prSet/>
      <dgm:spPr/>
      <dgm:t>
        <a:bodyPr/>
        <a:lstStyle/>
        <a:p>
          <a:endParaRPr lang="ru-RU"/>
        </a:p>
      </dgm:t>
    </dgm:pt>
    <dgm:pt modelId="{EDC9C009-22F1-4C4C-BD0B-EFAD7E3A32E5}">
      <dgm:prSet/>
      <dgm:spPr>
        <a:solidFill>
          <a:srgbClr val="EEE3AB"/>
        </a:solidFill>
        <a:ln w="76200">
          <a:solidFill>
            <a:srgbClr val="EEE3AB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en-US" dirty="0">
              <a:solidFill>
                <a:sysClr val="windowText" lastClr="000000"/>
              </a:solidFill>
            </a:rPr>
            <a:t>Web-</a:t>
          </a:r>
          <a:r>
            <a:rPr lang="ru-RU" dirty="0">
              <a:solidFill>
                <a:sysClr val="windowText" lastClr="000000"/>
              </a:solidFill>
            </a:rPr>
            <a:t>интерфейс</a:t>
          </a:r>
        </a:p>
      </dgm:t>
    </dgm:pt>
    <dgm:pt modelId="{2D025C83-BDFD-4E8E-A08D-D0EB80FFE315}" type="parTrans" cxnId="{E3B29DFA-8DBE-48ED-A25B-CECE962CD3D3}">
      <dgm:prSet/>
      <dgm:spPr>
        <a:ln w="76200">
          <a:solidFill>
            <a:schemeClr val="accent1"/>
          </a:solidFill>
        </a:ln>
      </dgm:spPr>
      <dgm:t>
        <a:bodyPr/>
        <a:lstStyle/>
        <a:p>
          <a:endParaRPr lang="ru-RU"/>
        </a:p>
      </dgm:t>
    </dgm:pt>
    <dgm:pt modelId="{77A4DF8A-FD8D-4170-8EEB-4BB01300E7AB}" type="sibTrans" cxnId="{E3B29DFA-8DBE-48ED-A25B-CECE962CD3D3}">
      <dgm:prSet/>
      <dgm:spPr/>
      <dgm:t>
        <a:bodyPr/>
        <a:lstStyle/>
        <a:p>
          <a:endParaRPr lang="ru-RU"/>
        </a:p>
      </dgm:t>
    </dgm:pt>
    <dgm:pt modelId="{50A7C2CF-3FCA-413F-AE5D-1C5A134FAFDA}">
      <dgm:prSet/>
      <dgm:spPr>
        <a:solidFill>
          <a:srgbClr val="EEE3AB"/>
        </a:solidFill>
        <a:ln w="76200">
          <a:solidFill>
            <a:srgbClr val="BA3F1D"/>
          </a:solidFill>
        </a:ln>
      </dgm:spPr>
      <dgm:t>
        <a:bodyPr/>
        <a:lstStyle/>
        <a:p>
          <a:pPr>
            <a:buFont typeface="Times New Roman" panose="02020603050405020304" pitchFamily="18" charset="0"/>
            <a:buChar char="•"/>
          </a:pPr>
          <a:r>
            <a:rPr lang="ru-RU" dirty="0">
              <a:solidFill>
                <a:sysClr val="windowText" lastClr="000000"/>
              </a:solidFill>
            </a:rPr>
            <a:t>Приложение на </a:t>
          </a:r>
          <a:r>
            <a:rPr lang="en-US" dirty="0">
              <a:solidFill>
                <a:sysClr val="windowText" lastClr="000000"/>
              </a:solidFill>
            </a:rPr>
            <a:t>android</a:t>
          </a:r>
          <a:endParaRPr lang="ru-RU" dirty="0">
            <a:solidFill>
              <a:sysClr val="windowText" lastClr="000000"/>
            </a:solidFill>
          </a:endParaRPr>
        </a:p>
      </dgm:t>
    </dgm:pt>
    <dgm:pt modelId="{239B0206-481C-4B7E-A488-AFC7EFFC685B}" type="parTrans" cxnId="{28D4FC6D-269E-43DB-B1BA-E54671AFA117}">
      <dgm:prSet/>
      <dgm:spPr/>
      <dgm:t>
        <a:bodyPr/>
        <a:lstStyle/>
        <a:p>
          <a:endParaRPr lang="ru-RU"/>
        </a:p>
      </dgm:t>
    </dgm:pt>
    <dgm:pt modelId="{6D1ED52E-2F96-4F62-9C50-2EDEE663CDB6}" type="sibTrans" cxnId="{28D4FC6D-269E-43DB-B1BA-E54671AFA117}">
      <dgm:prSet/>
      <dgm:spPr/>
      <dgm:t>
        <a:bodyPr/>
        <a:lstStyle/>
        <a:p>
          <a:endParaRPr lang="ru-RU"/>
        </a:p>
      </dgm:t>
    </dgm:pt>
    <dgm:pt modelId="{74FCF6C2-BAE6-45EC-BDCE-E4B45D3996E2}" type="pres">
      <dgm:prSet presAssocID="{1783B29B-BA53-403E-95BD-45C410786D5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3C63833-B7F7-4038-B0F2-C6FCD86D7A83}" type="pres">
      <dgm:prSet presAssocID="{722B92BB-A237-42B3-B0F1-8D8462AB1A33}" presName="hierRoot1" presStyleCnt="0">
        <dgm:presLayoutVars>
          <dgm:hierBranch val="init"/>
        </dgm:presLayoutVars>
      </dgm:prSet>
      <dgm:spPr/>
    </dgm:pt>
    <dgm:pt modelId="{8B82B447-998F-42A3-9B7B-99ED5BEEA786}" type="pres">
      <dgm:prSet presAssocID="{722B92BB-A237-42B3-B0F1-8D8462AB1A33}" presName="rootComposite1" presStyleCnt="0"/>
      <dgm:spPr/>
    </dgm:pt>
    <dgm:pt modelId="{ED59A847-C4E7-43E4-B750-C8EE47BC21B3}" type="pres">
      <dgm:prSet presAssocID="{722B92BB-A237-42B3-B0F1-8D8462AB1A33}" presName="rootText1" presStyleLbl="node0" presStyleIdx="0" presStyleCnt="2" custScaleX="1703250" custScaleY="1823509" custLinFactX="133805" custLinFactY="89070" custLinFactNeighborX="200000" custLinFactNeighborY="100000">
        <dgm:presLayoutVars>
          <dgm:chPref val="3"/>
        </dgm:presLayoutVars>
      </dgm:prSet>
      <dgm:spPr/>
    </dgm:pt>
    <dgm:pt modelId="{235DE7B5-7A9F-4E7F-B0A3-8CF710C58175}" type="pres">
      <dgm:prSet presAssocID="{722B92BB-A237-42B3-B0F1-8D8462AB1A33}" presName="rootConnector1" presStyleLbl="node1" presStyleIdx="0" presStyleCnt="0"/>
      <dgm:spPr/>
    </dgm:pt>
    <dgm:pt modelId="{3B194A2C-BF3B-4DDE-81F3-DFDADC563874}" type="pres">
      <dgm:prSet presAssocID="{722B92BB-A237-42B3-B0F1-8D8462AB1A33}" presName="hierChild2" presStyleCnt="0"/>
      <dgm:spPr/>
    </dgm:pt>
    <dgm:pt modelId="{EA658CC5-C3C5-468C-AC7D-1E85AEB06105}" type="pres">
      <dgm:prSet presAssocID="{69765B59-EFFF-4B26-B038-AAEE98C6C04D}" presName="Name37" presStyleLbl="parChTrans1D2" presStyleIdx="0" presStyleCnt="2" custSzX="783264" custSzY="257620"/>
      <dgm:spPr/>
    </dgm:pt>
    <dgm:pt modelId="{F0FE3EF1-7F53-45CF-BA20-B3BBC3D1B751}" type="pres">
      <dgm:prSet presAssocID="{097C02E2-A1F3-4CCF-8B5D-80BDB88A7D86}" presName="hierRoot2" presStyleCnt="0">
        <dgm:presLayoutVars>
          <dgm:hierBranch val="init"/>
        </dgm:presLayoutVars>
      </dgm:prSet>
      <dgm:spPr/>
    </dgm:pt>
    <dgm:pt modelId="{D636204A-AE59-4191-8D31-49E07F42D052}" type="pres">
      <dgm:prSet presAssocID="{097C02E2-A1F3-4CCF-8B5D-80BDB88A7D86}" presName="rootComposite" presStyleCnt="0"/>
      <dgm:spPr/>
    </dgm:pt>
    <dgm:pt modelId="{027086B6-9701-4E75-90D8-F2A0BB2D4A91}" type="pres">
      <dgm:prSet presAssocID="{097C02E2-A1F3-4CCF-8B5D-80BDB88A7D86}" presName="rootText" presStyleLbl="node2" presStyleIdx="0" presStyleCnt="2" custScaleX="1703250" custScaleY="1823509" custLinFactY="267698" custLinFactNeighborX="92814" custLinFactNeighborY="300000">
        <dgm:presLayoutVars>
          <dgm:chPref val="3"/>
        </dgm:presLayoutVars>
      </dgm:prSet>
      <dgm:spPr/>
    </dgm:pt>
    <dgm:pt modelId="{2CC8BFEF-3017-4710-8EF2-99EF37FE921B}" type="pres">
      <dgm:prSet presAssocID="{097C02E2-A1F3-4CCF-8B5D-80BDB88A7D86}" presName="rootConnector" presStyleLbl="node2" presStyleIdx="0" presStyleCnt="2"/>
      <dgm:spPr/>
    </dgm:pt>
    <dgm:pt modelId="{B25BA49C-33AE-42E6-AAE0-7747E484023A}" type="pres">
      <dgm:prSet presAssocID="{097C02E2-A1F3-4CCF-8B5D-80BDB88A7D86}" presName="hierChild4" presStyleCnt="0"/>
      <dgm:spPr/>
    </dgm:pt>
    <dgm:pt modelId="{E942735B-A981-4444-9624-7891E0990E6F}" type="pres">
      <dgm:prSet presAssocID="{F9DAD58D-F978-484D-B106-CB595BBD6B5C}" presName="Name37" presStyleLbl="parChTrans1D3" presStyleIdx="0" presStyleCnt="6" custSzX="336462" custSzY="752748"/>
      <dgm:spPr/>
    </dgm:pt>
    <dgm:pt modelId="{02FF6549-D7A5-4F93-9945-CA32E7B52CD9}" type="pres">
      <dgm:prSet presAssocID="{70FE43C6-0DA4-4F5A-B1FC-83A0A87D7D6C}" presName="hierRoot2" presStyleCnt="0">
        <dgm:presLayoutVars>
          <dgm:hierBranch val="init"/>
        </dgm:presLayoutVars>
      </dgm:prSet>
      <dgm:spPr/>
    </dgm:pt>
    <dgm:pt modelId="{20F56B3E-F170-47B9-962A-7B3292DC9DF2}" type="pres">
      <dgm:prSet presAssocID="{70FE43C6-0DA4-4F5A-B1FC-83A0A87D7D6C}" presName="rootComposite" presStyleCnt="0"/>
      <dgm:spPr/>
    </dgm:pt>
    <dgm:pt modelId="{58D894D6-944F-446F-900C-6F270831610F}" type="pres">
      <dgm:prSet presAssocID="{70FE43C6-0DA4-4F5A-B1FC-83A0A87D7D6C}" presName="rootText" presStyleLbl="node3" presStyleIdx="0" presStyleCnt="6" custScaleX="1703250" custScaleY="1823509" custLinFactY="506154" custLinFactNeighborX="62132" custLinFactNeighborY="600000">
        <dgm:presLayoutVars>
          <dgm:chPref val="3"/>
        </dgm:presLayoutVars>
      </dgm:prSet>
      <dgm:spPr/>
    </dgm:pt>
    <dgm:pt modelId="{91E1887E-E661-4E13-A008-903C5FF3FE7E}" type="pres">
      <dgm:prSet presAssocID="{70FE43C6-0DA4-4F5A-B1FC-83A0A87D7D6C}" presName="rootConnector" presStyleLbl="node3" presStyleIdx="0" presStyleCnt="6"/>
      <dgm:spPr/>
    </dgm:pt>
    <dgm:pt modelId="{83A01D0C-4321-4E7C-B42F-C347928281DE}" type="pres">
      <dgm:prSet presAssocID="{70FE43C6-0DA4-4F5A-B1FC-83A0A87D7D6C}" presName="hierChild4" presStyleCnt="0"/>
      <dgm:spPr/>
    </dgm:pt>
    <dgm:pt modelId="{30945C5D-5560-405E-A1CA-6B06EE0924E5}" type="pres">
      <dgm:prSet presAssocID="{70FE43C6-0DA4-4F5A-B1FC-83A0A87D7D6C}" presName="hierChild5" presStyleCnt="0"/>
      <dgm:spPr/>
    </dgm:pt>
    <dgm:pt modelId="{D53A4437-0ED4-44E5-8BD0-4A77AB3336E2}" type="pres">
      <dgm:prSet presAssocID="{FED475BD-1753-4C01-B11D-1F43B213FE17}" presName="Name37" presStyleLbl="parChTrans1D3" presStyleIdx="1" presStyleCnt="6" custSzX="300110" custSzY="2047052"/>
      <dgm:spPr/>
    </dgm:pt>
    <dgm:pt modelId="{52E88F67-DD35-4D13-BFE2-4AD2AFF2221D}" type="pres">
      <dgm:prSet presAssocID="{B5E5AF00-7784-4522-ADE4-AE5D7A7A945B}" presName="hierRoot2" presStyleCnt="0">
        <dgm:presLayoutVars>
          <dgm:hierBranch val="init"/>
        </dgm:presLayoutVars>
      </dgm:prSet>
      <dgm:spPr/>
    </dgm:pt>
    <dgm:pt modelId="{A638583C-2D33-49F5-AFDB-F8BCA40F12FF}" type="pres">
      <dgm:prSet presAssocID="{B5E5AF00-7784-4522-ADE4-AE5D7A7A945B}" presName="rootComposite" presStyleCnt="0"/>
      <dgm:spPr/>
    </dgm:pt>
    <dgm:pt modelId="{D1CE3C61-7196-4842-803E-9B57618348B0}" type="pres">
      <dgm:prSet presAssocID="{B5E5AF00-7784-4522-ADE4-AE5D7A7A945B}" presName="rootText" presStyleLbl="node3" presStyleIdx="1" presStyleCnt="6" custScaleX="1703250" custScaleY="1823509" custLinFactY="800000" custLinFactNeighborX="51207" custLinFactNeighborY="810265">
        <dgm:presLayoutVars>
          <dgm:chPref val="3"/>
        </dgm:presLayoutVars>
      </dgm:prSet>
      <dgm:spPr/>
    </dgm:pt>
    <dgm:pt modelId="{092302D9-D38D-4DFF-8DC8-F3F2DFCCEDF7}" type="pres">
      <dgm:prSet presAssocID="{B5E5AF00-7784-4522-ADE4-AE5D7A7A945B}" presName="rootConnector" presStyleLbl="node3" presStyleIdx="1" presStyleCnt="6"/>
      <dgm:spPr/>
    </dgm:pt>
    <dgm:pt modelId="{C02213BA-1995-4F30-89CA-57EBF92A85FD}" type="pres">
      <dgm:prSet presAssocID="{B5E5AF00-7784-4522-ADE4-AE5D7A7A945B}" presName="hierChild4" presStyleCnt="0"/>
      <dgm:spPr/>
    </dgm:pt>
    <dgm:pt modelId="{2248A21D-E7ED-4173-B5F0-13982550E53D}" type="pres">
      <dgm:prSet presAssocID="{B5E5AF00-7784-4522-ADE4-AE5D7A7A945B}" presName="hierChild5" presStyleCnt="0"/>
      <dgm:spPr/>
    </dgm:pt>
    <dgm:pt modelId="{EAABAEDD-6E39-4B81-9252-1BD5D252A841}" type="pres">
      <dgm:prSet presAssocID="{3AAF8586-F5D6-4F38-AF03-F4A7D00C931F}" presName="Name37" presStyleLbl="parChTrans1D3" presStyleIdx="2" presStyleCnt="6" custSzX="390203" custSzY="486218"/>
      <dgm:spPr/>
    </dgm:pt>
    <dgm:pt modelId="{A77B7F1A-265A-4814-AAFF-CE7FE501BA9A}" type="pres">
      <dgm:prSet presAssocID="{94E8155F-2187-4CAE-BF4D-D60C8F9841F0}" presName="hierRoot2" presStyleCnt="0">
        <dgm:presLayoutVars>
          <dgm:hierBranch val="init"/>
        </dgm:presLayoutVars>
      </dgm:prSet>
      <dgm:spPr/>
    </dgm:pt>
    <dgm:pt modelId="{C61368BA-5820-45C6-9EC3-B58E6D04801E}" type="pres">
      <dgm:prSet presAssocID="{94E8155F-2187-4CAE-BF4D-D60C8F9841F0}" presName="rootComposite" presStyleCnt="0"/>
      <dgm:spPr/>
    </dgm:pt>
    <dgm:pt modelId="{E4ED5915-4669-4438-801C-09A02FFD535D}" type="pres">
      <dgm:prSet presAssocID="{94E8155F-2187-4CAE-BF4D-D60C8F9841F0}" presName="rootText" presStyleLbl="node3" presStyleIdx="2" presStyleCnt="6" custScaleX="1703250" custScaleY="1823509" custLinFactX="-1100000" custLinFactY="-1300000" custLinFactNeighborX="-1145762" custLinFactNeighborY="-1324863">
        <dgm:presLayoutVars>
          <dgm:chPref val="3"/>
        </dgm:presLayoutVars>
      </dgm:prSet>
      <dgm:spPr/>
    </dgm:pt>
    <dgm:pt modelId="{0EC6B267-3626-483D-8A81-0AB5E179758A}" type="pres">
      <dgm:prSet presAssocID="{94E8155F-2187-4CAE-BF4D-D60C8F9841F0}" presName="rootConnector" presStyleLbl="node3" presStyleIdx="2" presStyleCnt="6"/>
      <dgm:spPr/>
    </dgm:pt>
    <dgm:pt modelId="{C5D3547C-891C-44C9-A307-B94EC0D25A92}" type="pres">
      <dgm:prSet presAssocID="{94E8155F-2187-4CAE-BF4D-D60C8F9841F0}" presName="hierChild4" presStyleCnt="0"/>
      <dgm:spPr/>
    </dgm:pt>
    <dgm:pt modelId="{DB1C4319-BE1D-422A-AA80-2A3265C901C8}" type="pres">
      <dgm:prSet presAssocID="{94E8155F-2187-4CAE-BF4D-D60C8F9841F0}" presName="hierChild5" presStyleCnt="0"/>
      <dgm:spPr/>
    </dgm:pt>
    <dgm:pt modelId="{3294AEA3-6B19-4D05-AFA0-D67C8DB1FA42}" type="pres">
      <dgm:prSet presAssocID="{F5B42162-CD1D-435C-B1F7-4DA9E9FD2CAF}" presName="Name37" presStyleLbl="parChTrans1D3" presStyleIdx="3" presStyleCnt="6" custSzX="226661" custSzY="2068274"/>
      <dgm:spPr/>
    </dgm:pt>
    <dgm:pt modelId="{FCB38618-A26D-4083-9D59-86D31BBA314A}" type="pres">
      <dgm:prSet presAssocID="{17B9FA44-AAA7-4363-96CA-BB05A10425B4}" presName="hierRoot2" presStyleCnt="0">
        <dgm:presLayoutVars>
          <dgm:hierBranch val="init"/>
        </dgm:presLayoutVars>
      </dgm:prSet>
      <dgm:spPr/>
    </dgm:pt>
    <dgm:pt modelId="{2AB41B52-C2BB-45FF-BB37-0790EDE26534}" type="pres">
      <dgm:prSet presAssocID="{17B9FA44-AAA7-4363-96CA-BB05A10425B4}" presName="rootComposite" presStyleCnt="0"/>
      <dgm:spPr/>
    </dgm:pt>
    <dgm:pt modelId="{BE3DC108-31F5-447E-B300-DB7BB25C9139}" type="pres">
      <dgm:prSet presAssocID="{17B9FA44-AAA7-4363-96CA-BB05A10425B4}" presName="rootText" presStyleLbl="node3" presStyleIdx="3" presStyleCnt="6" custScaleX="1703250" custScaleY="1823509" custLinFactX="-1100000" custLinFactY="-1016295" custLinFactNeighborX="-1134218" custLinFactNeighborY="-1100000">
        <dgm:presLayoutVars>
          <dgm:chPref val="3"/>
        </dgm:presLayoutVars>
      </dgm:prSet>
      <dgm:spPr/>
    </dgm:pt>
    <dgm:pt modelId="{C1B08E33-1A07-4736-829C-11D388431965}" type="pres">
      <dgm:prSet presAssocID="{17B9FA44-AAA7-4363-96CA-BB05A10425B4}" presName="rootConnector" presStyleLbl="node3" presStyleIdx="3" presStyleCnt="6"/>
      <dgm:spPr/>
    </dgm:pt>
    <dgm:pt modelId="{F76F1957-DD4D-402C-83CB-C23399EE4F7B}" type="pres">
      <dgm:prSet presAssocID="{17B9FA44-AAA7-4363-96CA-BB05A10425B4}" presName="hierChild4" presStyleCnt="0"/>
      <dgm:spPr/>
    </dgm:pt>
    <dgm:pt modelId="{524B5BF2-CB14-46B0-A669-FF9B963FA1C8}" type="pres">
      <dgm:prSet presAssocID="{17B9FA44-AAA7-4363-96CA-BB05A10425B4}" presName="hierChild5" presStyleCnt="0"/>
      <dgm:spPr/>
    </dgm:pt>
    <dgm:pt modelId="{30DD3BB4-3B7B-4499-83FE-2BB1683EF538}" type="pres">
      <dgm:prSet presAssocID="{097C02E2-A1F3-4CCF-8B5D-80BDB88A7D86}" presName="hierChild5" presStyleCnt="0"/>
      <dgm:spPr/>
    </dgm:pt>
    <dgm:pt modelId="{E223DC11-9B1E-493A-9CF7-6B06F40CED8E}" type="pres">
      <dgm:prSet presAssocID="{FE90903F-D403-45E8-A5F7-1B84D22F9DF1}" presName="Name37" presStyleLbl="parChTrans1D2" presStyleIdx="1" presStyleCnt="2" custSzX="1054290" custSzY="588328"/>
      <dgm:spPr/>
    </dgm:pt>
    <dgm:pt modelId="{6EF392D7-1D31-4FE2-889B-0E10CBC7BC14}" type="pres">
      <dgm:prSet presAssocID="{6A8A18B2-7F93-490F-9985-E06DDD1AA730}" presName="hierRoot2" presStyleCnt="0">
        <dgm:presLayoutVars>
          <dgm:hierBranch val="init"/>
        </dgm:presLayoutVars>
      </dgm:prSet>
      <dgm:spPr/>
    </dgm:pt>
    <dgm:pt modelId="{10AF6647-0B03-40E2-995D-A4FAA6E329DC}" type="pres">
      <dgm:prSet presAssocID="{6A8A18B2-7F93-490F-9985-E06DDD1AA730}" presName="rootComposite" presStyleCnt="0"/>
      <dgm:spPr/>
    </dgm:pt>
    <dgm:pt modelId="{A141AF1C-7EC2-4205-81BC-9FD40F648A9D}" type="pres">
      <dgm:prSet presAssocID="{6A8A18B2-7F93-490F-9985-E06DDD1AA730}" presName="rootText" presStyleLbl="node2" presStyleIdx="1" presStyleCnt="2" custScaleX="1703250" custScaleY="1823509" custLinFactX="300000" custLinFactY="267698" custLinFactNeighborX="343999" custLinFactNeighborY="300000">
        <dgm:presLayoutVars>
          <dgm:chPref val="3"/>
        </dgm:presLayoutVars>
      </dgm:prSet>
      <dgm:spPr/>
    </dgm:pt>
    <dgm:pt modelId="{0D97F312-18FC-4FEB-BAB2-F4355116F285}" type="pres">
      <dgm:prSet presAssocID="{6A8A18B2-7F93-490F-9985-E06DDD1AA730}" presName="rootConnector" presStyleLbl="node2" presStyleIdx="1" presStyleCnt="2"/>
      <dgm:spPr/>
    </dgm:pt>
    <dgm:pt modelId="{00305531-16D0-4178-A779-CFAC725084B0}" type="pres">
      <dgm:prSet presAssocID="{6A8A18B2-7F93-490F-9985-E06DDD1AA730}" presName="hierChild4" presStyleCnt="0"/>
      <dgm:spPr/>
    </dgm:pt>
    <dgm:pt modelId="{B5FE3E8C-F0A2-4187-B1B6-78DCF0E50A3F}" type="pres">
      <dgm:prSet presAssocID="{659708D0-2234-47F0-8704-CC4320A8714F}" presName="Name37" presStyleLbl="parChTrans1D3" presStyleIdx="4" presStyleCnt="6" custSzX="182227" custSzY="737086"/>
      <dgm:spPr/>
    </dgm:pt>
    <dgm:pt modelId="{871A6951-3001-4AA2-ABE4-9E3981E68F51}" type="pres">
      <dgm:prSet presAssocID="{74A13260-533F-487F-BE09-E48DB56E3F92}" presName="hierRoot2" presStyleCnt="0">
        <dgm:presLayoutVars>
          <dgm:hierBranch val="init"/>
        </dgm:presLayoutVars>
      </dgm:prSet>
      <dgm:spPr/>
    </dgm:pt>
    <dgm:pt modelId="{A44202ED-2B81-41A4-A25E-9B1CE75898B1}" type="pres">
      <dgm:prSet presAssocID="{74A13260-533F-487F-BE09-E48DB56E3F92}" presName="rootComposite" presStyleCnt="0"/>
      <dgm:spPr/>
    </dgm:pt>
    <dgm:pt modelId="{A027D978-D55B-4D8F-9ECF-F5FC0A8CE6EB}" type="pres">
      <dgm:prSet presAssocID="{74A13260-533F-487F-BE09-E48DB56E3F92}" presName="rootText" presStyleLbl="node3" presStyleIdx="4" presStyleCnt="6" custScaleX="1703250" custScaleY="1823509" custLinFactX="300000" custLinFactY="506154" custLinFactNeighborX="315332" custLinFactNeighborY="600000">
        <dgm:presLayoutVars>
          <dgm:chPref val="3"/>
        </dgm:presLayoutVars>
      </dgm:prSet>
      <dgm:spPr/>
    </dgm:pt>
    <dgm:pt modelId="{18B4804F-14E5-4ACB-99FB-F27F52C07031}" type="pres">
      <dgm:prSet presAssocID="{74A13260-533F-487F-BE09-E48DB56E3F92}" presName="rootConnector" presStyleLbl="node3" presStyleIdx="4" presStyleCnt="6"/>
      <dgm:spPr/>
    </dgm:pt>
    <dgm:pt modelId="{7BB3EAF4-7FE0-480C-8CB9-C8BE49741BCA}" type="pres">
      <dgm:prSet presAssocID="{74A13260-533F-487F-BE09-E48DB56E3F92}" presName="hierChild4" presStyleCnt="0"/>
      <dgm:spPr/>
    </dgm:pt>
    <dgm:pt modelId="{FC00427E-A357-47C0-9546-A683EB6273DC}" type="pres">
      <dgm:prSet presAssocID="{74A13260-533F-487F-BE09-E48DB56E3F92}" presName="hierChild5" presStyleCnt="0"/>
      <dgm:spPr/>
    </dgm:pt>
    <dgm:pt modelId="{590CBC32-56A3-4A39-A398-7B9965F3D489}" type="pres">
      <dgm:prSet presAssocID="{2D025C83-BDFD-4E8E-A08D-D0EB80FFE315}" presName="Name37" presStyleLbl="parChTrans1D3" presStyleIdx="5" presStyleCnt="6" custSzX="236756" custSzY="1957691"/>
      <dgm:spPr/>
    </dgm:pt>
    <dgm:pt modelId="{97582487-09B3-45B4-B35C-522FA8C78BD8}" type="pres">
      <dgm:prSet presAssocID="{EDC9C009-22F1-4C4C-BD0B-EFAD7E3A32E5}" presName="hierRoot2" presStyleCnt="0">
        <dgm:presLayoutVars>
          <dgm:hierBranch val="init"/>
        </dgm:presLayoutVars>
      </dgm:prSet>
      <dgm:spPr/>
    </dgm:pt>
    <dgm:pt modelId="{394EEFAA-EF48-4CC6-AFBD-8396310016EA}" type="pres">
      <dgm:prSet presAssocID="{EDC9C009-22F1-4C4C-BD0B-EFAD7E3A32E5}" presName="rootComposite" presStyleCnt="0"/>
      <dgm:spPr/>
    </dgm:pt>
    <dgm:pt modelId="{35BC7145-66FB-431A-8D82-81210901C82B}" type="pres">
      <dgm:prSet presAssocID="{EDC9C009-22F1-4C4C-BD0B-EFAD7E3A32E5}" presName="rootText" presStyleLbl="node3" presStyleIdx="5" presStyleCnt="6" custScaleX="1703250" custScaleY="1823509" custLinFactX="300000" custLinFactY="800000" custLinFactNeighborX="315332" custLinFactNeighborY="861627">
        <dgm:presLayoutVars>
          <dgm:chPref val="3"/>
        </dgm:presLayoutVars>
      </dgm:prSet>
      <dgm:spPr/>
    </dgm:pt>
    <dgm:pt modelId="{88C365E5-A0B9-4F95-AC17-49018204D9A5}" type="pres">
      <dgm:prSet presAssocID="{EDC9C009-22F1-4C4C-BD0B-EFAD7E3A32E5}" presName="rootConnector" presStyleLbl="node3" presStyleIdx="5" presStyleCnt="6"/>
      <dgm:spPr/>
    </dgm:pt>
    <dgm:pt modelId="{12F358BB-6746-450B-B58D-113B887ED1F1}" type="pres">
      <dgm:prSet presAssocID="{EDC9C009-22F1-4C4C-BD0B-EFAD7E3A32E5}" presName="hierChild4" presStyleCnt="0"/>
      <dgm:spPr/>
    </dgm:pt>
    <dgm:pt modelId="{9BFFE899-8DBF-4A6B-B71D-F4C6782DD05A}" type="pres">
      <dgm:prSet presAssocID="{EDC9C009-22F1-4C4C-BD0B-EFAD7E3A32E5}" presName="hierChild5" presStyleCnt="0"/>
      <dgm:spPr/>
    </dgm:pt>
    <dgm:pt modelId="{DFD6D985-BA43-400B-AE55-9EAFE397187B}" type="pres">
      <dgm:prSet presAssocID="{6A8A18B2-7F93-490F-9985-E06DDD1AA730}" presName="hierChild5" presStyleCnt="0"/>
      <dgm:spPr/>
    </dgm:pt>
    <dgm:pt modelId="{CF4B0A58-DF5B-4EE6-BD51-E29E34E896AD}" type="pres">
      <dgm:prSet presAssocID="{722B92BB-A237-42B3-B0F1-8D8462AB1A33}" presName="hierChild3" presStyleCnt="0"/>
      <dgm:spPr/>
    </dgm:pt>
    <dgm:pt modelId="{D6D5C3C8-496B-40EA-BC89-CBBA6E021F2A}" type="pres">
      <dgm:prSet presAssocID="{50A7C2CF-3FCA-413F-AE5D-1C5A134FAFDA}" presName="hierRoot1" presStyleCnt="0">
        <dgm:presLayoutVars>
          <dgm:hierBranch val="init"/>
        </dgm:presLayoutVars>
      </dgm:prSet>
      <dgm:spPr/>
    </dgm:pt>
    <dgm:pt modelId="{2D7286EB-DED4-455C-9683-976A0D389EBE}" type="pres">
      <dgm:prSet presAssocID="{50A7C2CF-3FCA-413F-AE5D-1C5A134FAFDA}" presName="rootComposite1" presStyleCnt="0"/>
      <dgm:spPr/>
    </dgm:pt>
    <dgm:pt modelId="{9154B44B-A7EE-4636-9085-27D226F40DD3}" type="pres">
      <dgm:prSet presAssocID="{50A7C2CF-3FCA-413F-AE5D-1C5A134FAFDA}" presName="rootText1" presStyleLbl="node0" presStyleIdx="1" presStyleCnt="2" custScaleX="1729857" custScaleY="2000000" custLinFactX="700000" custLinFactY="2400000" custLinFactNeighborX="766004" custLinFactNeighborY="2437173">
        <dgm:presLayoutVars>
          <dgm:chPref val="3"/>
        </dgm:presLayoutVars>
      </dgm:prSet>
      <dgm:spPr/>
    </dgm:pt>
    <dgm:pt modelId="{7469C932-293B-4EE2-98A1-DB1BD7DCEDEA}" type="pres">
      <dgm:prSet presAssocID="{50A7C2CF-3FCA-413F-AE5D-1C5A134FAFDA}" presName="rootConnector1" presStyleLbl="node1" presStyleIdx="0" presStyleCnt="0"/>
      <dgm:spPr/>
    </dgm:pt>
    <dgm:pt modelId="{5F41EC1D-29EE-4ADF-9B46-EC88765B93AB}" type="pres">
      <dgm:prSet presAssocID="{50A7C2CF-3FCA-413F-AE5D-1C5A134FAFDA}" presName="hierChild2" presStyleCnt="0"/>
      <dgm:spPr/>
    </dgm:pt>
    <dgm:pt modelId="{939BCC0D-9A99-4103-8CD7-4DC0D342F990}" type="pres">
      <dgm:prSet presAssocID="{50A7C2CF-3FCA-413F-AE5D-1C5A134FAFDA}" presName="hierChild3" presStyleCnt="0"/>
      <dgm:spPr/>
    </dgm:pt>
  </dgm:ptLst>
  <dgm:cxnLst>
    <dgm:cxn modelId="{949D9D04-60CE-4FCE-8D4F-F4ED7E66727F}" type="presOf" srcId="{74A13260-533F-487F-BE09-E48DB56E3F92}" destId="{18B4804F-14E5-4ACB-99FB-F27F52C07031}" srcOrd="1" destOrd="0" presId="urn:microsoft.com/office/officeart/2005/8/layout/orgChart1"/>
    <dgm:cxn modelId="{0CECFF05-B915-4177-948C-9FD786D92C7A}" type="presOf" srcId="{6A8A18B2-7F93-490F-9985-E06DDD1AA730}" destId="{0D97F312-18FC-4FEB-BAB2-F4355116F285}" srcOrd="1" destOrd="0" presId="urn:microsoft.com/office/officeart/2005/8/layout/orgChart1"/>
    <dgm:cxn modelId="{33319D06-07AD-4E30-AB54-A7299A0AF4AE}" srcId="{097C02E2-A1F3-4CCF-8B5D-80BDB88A7D86}" destId="{94E8155F-2187-4CAE-BF4D-D60C8F9841F0}" srcOrd="2" destOrd="0" parTransId="{3AAF8586-F5D6-4F38-AF03-F4A7D00C931F}" sibTransId="{51CACBFA-6803-4B4B-957A-172EE3007CCE}"/>
    <dgm:cxn modelId="{CDA8D00C-DADD-44BA-82AD-1AF2AA784BE3}" type="presOf" srcId="{F9DAD58D-F978-484D-B106-CB595BBD6B5C}" destId="{E942735B-A981-4444-9624-7891E0990E6F}" srcOrd="0" destOrd="0" presId="urn:microsoft.com/office/officeart/2005/8/layout/orgChart1"/>
    <dgm:cxn modelId="{9882C913-98AA-46B7-8BD3-15109981D2AE}" srcId="{722B92BB-A237-42B3-B0F1-8D8462AB1A33}" destId="{6A8A18B2-7F93-490F-9985-E06DDD1AA730}" srcOrd="1" destOrd="0" parTransId="{FE90903F-D403-45E8-A5F7-1B84D22F9DF1}" sibTransId="{9BD4FD3E-9EF6-4F95-A54B-C0D189700BCB}"/>
    <dgm:cxn modelId="{0BF24114-0A9C-464B-914E-C59679C4497E}" type="presOf" srcId="{659708D0-2234-47F0-8704-CC4320A8714F}" destId="{B5FE3E8C-F0A2-4187-B1B6-78DCF0E50A3F}" srcOrd="0" destOrd="0" presId="urn:microsoft.com/office/officeart/2005/8/layout/orgChart1"/>
    <dgm:cxn modelId="{5F22251C-988C-4AC5-A7F3-F049A9F73F40}" type="presOf" srcId="{50A7C2CF-3FCA-413F-AE5D-1C5A134FAFDA}" destId="{9154B44B-A7EE-4636-9085-27D226F40DD3}" srcOrd="0" destOrd="0" presId="urn:microsoft.com/office/officeart/2005/8/layout/orgChart1"/>
    <dgm:cxn modelId="{F9B55E21-3B2C-4002-9A84-E5C484940747}" srcId="{097C02E2-A1F3-4CCF-8B5D-80BDB88A7D86}" destId="{70FE43C6-0DA4-4F5A-B1FC-83A0A87D7D6C}" srcOrd="0" destOrd="0" parTransId="{F9DAD58D-F978-484D-B106-CB595BBD6B5C}" sibTransId="{0D7D6FC2-8AB2-43B0-9748-B0D3E0E56E7D}"/>
    <dgm:cxn modelId="{82403322-029C-40E7-BFB8-26CDA73193BF}" type="presOf" srcId="{722B92BB-A237-42B3-B0F1-8D8462AB1A33}" destId="{ED59A847-C4E7-43E4-B750-C8EE47BC21B3}" srcOrd="0" destOrd="0" presId="urn:microsoft.com/office/officeart/2005/8/layout/orgChart1"/>
    <dgm:cxn modelId="{448B2728-B1F2-4B05-9F42-AB8A20389B88}" type="presOf" srcId="{1783B29B-BA53-403E-95BD-45C410786D51}" destId="{74FCF6C2-BAE6-45EC-BDCE-E4B45D3996E2}" srcOrd="0" destOrd="0" presId="urn:microsoft.com/office/officeart/2005/8/layout/orgChart1"/>
    <dgm:cxn modelId="{F71D9934-6544-4231-B383-0D00C47EAFCE}" type="presOf" srcId="{69765B59-EFFF-4B26-B038-AAEE98C6C04D}" destId="{EA658CC5-C3C5-468C-AC7D-1E85AEB06105}" srcOrd="0" destOrd="0" presId="urn:microsoft.com/office/officeart/2005/8/layout/orgChart1"/>
    <dgm:cxn modelId="{B9204D68-756D-4C78-99F0-19998C7ABB5E}" type="presOf" srcId="{FE90903F-D403-45E8-A5F7-1B84D22F9DF1}" destId="{E223DC11-9B1E-493A-9CF7-6B06F40CED8E}" srcOrd="0" destOrd="0" presId="urn:microsoft.com/office/officeart/2005/8/layout/orgChart1"/>
    <dgm:cxn modelId="{6EB3C26B-0135-4A96-8FE3-D0DD0883A933}" type="presOf" srcId="{B5E5AF00-7784-4522-ADE4-AE5D7A7A945B}" destId="{092302D9-D38D-4DFF-8DC8-F3F2DFCCEDF7}" srcOrd="1" destOrd="0" presId="urn:microsoft.com/office/officeart/2005/8/layout/orgChart1"/>
    <dgm:cxn modelId="{28D4FC6D-269E-43DB-B1BA-E54671AFA117}" srcId="{1783B29B-BA53-403E-95BD-45C410786D51}" destId="{50A7C2CF-3FCA-413F-AE5D-1C5A134FAFDA}" srcOrd="1" destOrd="0" parTransId="{239B0206-481C-4B7E-A488-AFC7EFFC685B}" sibTransId="{6D1ED52E-2F96-4F62-9C50-2EDEE663CDB6}"/>
    <dgm:cxn modelId="{09B7C071-99B0-4549-BFD8-1F2E2D9D4AD9}" type="presOf" srcId="{74A13260-533F-487F-BE09-E48DB56E3F92}" destId="{A027D978-D55B-4D8F-9ECF-F5FC0A8CE6EB}" srcOrd="0" destOrd="0" presId="urn:microsoft.com/office/officeart/2005/8/layout/orgChart1"/>
    <dgm:cxn modelId="{BCB42155-D47B-4C0C-8E0B-0C75753796F1}" type="presOf" srcId="{17B9FA44-AAA7-4363-96CA-BB05A10425B4}" destId="{BE3DC108-31F5-447E-B300-DB7BB25C9139}" srcOrd="0" destOrd="0" presId="urn:microsoft.com/office/officeart/2005/8/layout/orgChart1"/>
    <dgm:cxn modelId="{516A0378-F856-4A96-B74B-6ED24E56B893}" type="presOf" srcId="{F5B42162-CD1D-435C-B1F7-4DA9E9FD2CAF}" destId="{3294AEA3-6B19-4D05-AFA0-D67C8DB1FA42}" srcOrd="0" destOrd="0" presId="urn:microsoft.com/office/officeart/2005/8/layout/orgChart1"/>
    <dgm:cxn modelId="{61C2EE8B-5291-4E54-B472-C8625B0BBE47}" type="presOf" srcId="{70FE43C6-0DA4-4F5A-B1FC-83A0A87D7D6C}" destId="{58D894D6-944F-446F-900C-6F270831610F}" srcOrd="0" destOrd="0" presId="urn:microsoft.com/office/officeart/2005/8/layout/orgChart1"/>
    <dgm:cxn modelId="{032B5A8E-1797-407A-9F39-2AFDAF675F37}" type="presOf" srcId="{50A7C2CF-3FCA-413F-AE5D-1C5A134FAFDA}" destId="{7469C932-293B-4EE2-98A1-DB1BD7DCEDEA}" srcOrd="1" destOrd="0" presId="urn:microsoft.com/office/officeart/2005/8/layout/orgChart1"/>
    <dgm:cxn modelId="{3FE6198F-7ECA-4AB5-9954-2F80277618AF}" type="presOf" srcId="{EDC9C009-22F1-4C4C-BD0B-EFAD7E3A32E5}" destId="{88C365E5-A0B9-4F95-AC17-49018204D9A5}" srcOrd="1" destOrd="0" presId="urn:microsoft.com/office/officeart/2005/8/layout/orgChart1"/>
    <dgm:cxn modelId="{83ECC396-66C8-4A5B-8EC0-EE9FE7A39413}" type="presOf" srcId="{70FE43C6-0DA4-4F5A-B1FC-83A0A87D7D6C}" destId="{91E1887E-E661-4E13-A008-903C5FF3FE7E}" srcOrd="1" destOrd="0" presId="urn:microsoft.com/office/officeart/2005/8/layout/orgChart1"/>
    <dgm:cxn modelId="{8A8AF49B-B6FE-40C0-A71B-4DE2FDEF9C18}" srcId="{722B92BB-A237-42B3-B0F1-8D8462AB1A33}" destId="{097C02E2-A1F3-4CCF-8B5D-80BDB88A7D86}" srcOrd="0" destOrd="0" parTransId="{69765B59-EFFF-4B26-B038-AAEE98C6C04D}" sibTransId="{7E0D1A2E-7406-4710-BA0F-0D734B0C6AEF}"/>
    <dgm:cxn modelId="{F764C5A4-8202-4337-93D6-B2A8EA3CCDA1}" type="presOf" srcId="{94E8155F-2187-4CAE-BF4D-D60C8F9841F0}" destId="{E4ED5915-4669-4438-801C-09A02FFD535D}" srcOrd="0" destOrd="0" presId="urn:microsoft.com/office/officeart/2005/8/layout/orgChart1"/>
    <dgm:cxn modelId="{742C1FA6-F396-439A-A1D8-75F4C63893A3}" srcId="{1783B29B-BA53-403E-95BD-45C410786D51}" destId="{722B92BB-A237-42B3-B0F1-8D8462AB1A33}" srcOrd="0" destOrd="0" parTransId="{0C4BE624-4E04-4A2F-97C7-BCE89D2F39BA}" sibTransId="{6C9A4D57-F822-4A38-8FDD-ED7D3C44B057}"/>
    <dgm:cxn modelId="{5E0507A8-9BCD-4B22-8DC2-1B17A9C53B97}" type="presOf" srcId="{FED475BD-1753-4C01-B11D-1F43B213FE17}" destId="{D53A4437-0ED4-44E5-8BD0-4A77AB3336E2}" srcOrd="0" destOrd="0" presId="urn:microsoft.com/office/officeart/2005/8/layout/orgChart1"/>
    <dgm:cxn modelId="{DC6F07AB-773E-4501-8059-E581F20F7F59}" type="presOf" srcId="{17B9FA44-AAA7-4363-96CA-BB05A10425B4}" destId="{C1B08E33-1A07-4736-829C-11D388431965}" srcOrd="1" destOrd="0" presId="urn:microsoft.com/office/officeart/2005/8/layout/orgChart1"/>
    <dgm:cxn modelId="{AF770CAB-AE40-45D7-8485-175E61E127C3}" type="presOf" srcId="{3AAF8586-F5D6-4F38-AF03-F4A7D00C931F}" destId="{EAABAEDD-6E39-4B81-9252-1BD5D252A841}" srcOrd="0" destOrd="0" presId="urn:microsoft.com/office/officeart/2005/8/layout/orgChart1"/>
    <dgm:cxn modelId="{1C78C5B5-D617-4A7E-BE43-D8113A235D1A}" type="presOf" srcId="{097C02E2-A1F3-4CCF-8B5D-80BDB88A7D86}" destId="{027086B6-9701-4E75-90D8-F2A0BB2D4A91}" srcOrd="0" destOrd="0" presId="urn:microsoft.com/office/officeart/2005/8/layout/orgChart1"/>
    <dgm:cxn modelId="{E76110C0-0E00-4A14-91C1-3E8AE7E37405}" srcId="{097C02E2-A1F3-4CCF-8B5D-80BDB88A7D86}" destId="{17B9FA44-AAA7-4363-96CA-BB05A10425B4}" srcOrd="3" destOrd="0" parTransId="{F5B42162-CD1D-435C-B1F7-4DA9E9FD2CAF}" sibTransId="{FFD0BE4C-4493-4E6F-A4EB-467E906E87B0}"/>
    <dgm:cxn modelId="{534542C3-78CC-47F0-BF96-40B9434E9DB3}" type="presOf" srcId="{2D025C83-BDFD-4E8E-A08D-D0EB80FFE315}" destId="{590CBC32-56A3-4A39-A398-7B9965F3D489}" srcOrd="0" destOrd="0" presId="urn:microsoft.com/office/officeart/2005/8/layout/orgChart1"/>
    <dgm:cxn modelId="{28A273C8-CA22-46A2-A136-A636D16DEE1B}" type="presOf" srcId="{097C02E2-A1F3-4CCF-8B5D-80BDB88A7D86}" destId="{2CC8BFEF-3017-4710-8EF2-99EF37FE921B}" srcOrd="1" destOrd="0" presId="urn:microsoft.com/office/officeart/2005/8/layout/orgChart1"/>
    <dgm:cxn modelId="{0E20D4D1-CF2D-4A3E-BC23-B467077975FE}" srcId="{6A8A18B2-7F93-490F-9985-E06DDD1AA730}" destId="{74A13260-533F-487F-BE09-E48DB56E3F92}" srcOrd="0" destOrd="0" parTransId="{659708D0-2234-47F0-8704-CC4320A8714F}" sibTransId="{B30740EB-664A-4103-A18F-7C095462BD48}"/>
    <dgm:cxn modelId="{F71F95DF-0B30-43AC-927F-7F63F733FF9B}" type="presOf" srcId="{722B92BB-A237-42B3-B0F1-8D8462AB1A33}" destId="{235DE7B5-7A9F-4E7F-B0A3-8CF710C58175}" srcOrd="1" destOrd="0" presId="urn:microsoft.com/office/officeart/2005/8/layout/orgChart1"/>
    <dgm:cxn modelId="{75F492E2-24E8-4C32-93E5-B2FDE3384761}" type="presOf" srcId="{6A8A18B2-7F93-490F-9985-E06DDD1AA730}" destId="{A141AF1C-7EC2-4205-81BC-9FD40F648A9D}" srcOrd="0" destOrd="0" presId="urn:microsoft.com/office/officeart/2005/8/layout/orgChart1"/>
    <dgm:cxn modelId="{8D5E25F0-2713-4E40-82E5-58221E085153}" srcId="{097C02E2-A1F3-4CCF-8B5D-80BDB88A7D86}" destId="{B5E5AF00-7784-4522-ADE4-AE5D7A7A945B}" srcOrd="1" destOrd="0" parTransId="{FED475BD-1753-4C01-B11D-1F43B213FE17}" sibTransId="{B95DE573-F5CC-40C0-802E-3B5C0420E097}"/>
    <dgm:cxn modelId="{6B0A5DF1-DB0A-4A0A-B232-66B74B152EAA}" type="presOf" srcId="{94E8155F-2187-4CAE-BF4D-D60C8F9841F0}" destId="{0EC6B267-3626-483D-8A81-0AB5E179758A}" srcOrd="1" destOrd="0" presId="urn:microsoft.com/office/officeart/2005/8/layout/orgChart1"/>
    <dgm:cxn modelId="{E3B29DFA-8DBE-48ED-A25B-CECE962CD3D3}" srcId="{6A8A18B2-7F93-490F-9985-E06DDD1AA730}" destId="{EDC9C009-22F1-4C4C-BD0B-EFAD7E3A32E5}" srcOrd="1" destOrd="0" parTransId="{2D025C83-BDFD-4E8E-A08D-D0EB80FFE315}" sibTransId="{77A4DF8A-FD8D-4170-8EEB-4BB01300E7AB}"/>
    <dgm:cxn modelId="{9664BAFB-E28A-472D-815E-5E0D792BF6BB}" type="presOf" srcId="{EDC9C009-22F1-4C4C-BD0B-EFAD7E3A32E5}" destId="{35BC7145-66FB-431A-8D82-81210901C82B}" srcOrd="0" destOrd="0" presId="urn:microsoft.com/office/officeart/2005/8/layout/orgChart1"/>
    <dgm:cxn modelId="{77B453FF-651C-4D47-AC42-8C54C79F496E}" type="presOf" srcId="{B5E5AF00-7784-4522-ADE4-AE5D7A7A945B}" destId="{D1CE3C61-7196-4842-803E-9B57618348B0}" srcOrd="0" destOrd="0" presId="urn:microsoft.com/office/officeart/2005/8/layout/orgChart1"/>
    <dgm:cxn modelId="{EFC56E6A-95E1-4113-9A78-F752C159E60A}" type="presParOf" srcId="{74FCF6C2-BAE6-45EC-BDCE-E4B45D3996E2}" destId="{A3C63833-B7F7-4038-B0F2-C6FCD86D7A83}" srcOrd="0" destOrd="0" presId="urn:microsoft.com/office/officeart/2005/8/layout/orgChart1"/>
    <dgm:cxn modelId="{1FAE5C29-B3F3-4BFC-B8AC-299C0DE523F5}" type="presParOf" srcId="{A3C63833-B7F7-4038-B0F2-C6FCD86D7A83}" destId="{8B82B447-998F-42A3-9B7B-99ED5BEEA786}" srcOrd="0" destOrd="0" presId="urn:microsoft.com/office/officeart/2005/8/layout/orgChart1"/>
    <dgm:cxn modelId="{9E4E2847-1657-4265-A97B-007BA0BB243F}" type="presParOf" srcId="{8B82B447-998F-42A3-9B7B-99ED5BEEA786}" destId="{ED59A847-C4E7-43E4-B750-C8EE47BC21B3}" srcOrd="0" destOrd="0" presId="urn:microsoft.com/office/officeart/2005/8/layout/orgChart1"/>
    <dgm:cxn modelId="{6306FBB5-E76B-4837-BA3C-96DF2550A300}" type="presParOf" srcId="{8B82B447-998F-42A3-9B7B-99ED5BEEA786}" destId="{235DE7B5-7A9F-4E7F-B0A3-8CF710C58175}" srcOrd="1" destOrd="0" presId="urn:microsoft.com/office/officeart/2005/8/layout/orgChart1"/>
    <dgm:cxn modelId="{5D503A3B-BD02-4239-AF24-61C427E8793E}" type="presParOf" srcId="{A3C63833-B7F7-4038-B0F2-C6FCD86D7A83}" destId="{3B194A2C-BF3B-4DDE-81F3-DFDADC563874}" srcOrd="1" destOrd="0" presId="urn:microsoft.com/office/officeart/2005/8/layout/orgChart1"/>
    <dgm:cxn modelId="{58DD717D-9B0B-40C4-BF9F-9EAE8B185900}" type="presParOf" srcId="{3B194A2C-BF3B-4DDE-81F3-DFDADC563874}" destId="{EA658CC5-C3C5-468C-AC7D-1E85AEB06105}" srcOrd="0" destOrd="0" presId="urn:microsoft.com/office/officeart/2005/8/layout/orgChart1"/>
    <dgm:cxn modelId="{6466608A-FAB6-454C-95A8-3C8101CDCCCB}" type="presParOf" srcId="{3B194A2C-BF3B-4DDE-81F3-DFDADC563874}" destId="{F0FE3EF1-7F53-45CF-BA20-B3BBC3D1B751}" srcOrd="1" destOrd="0" presId="urn:microsoft.com/office/officeart/2005/8/layout/orgChart1"/>
    <dgm:cxn modelId="{79429F43-BD96-45F5-AEB9-0BB0CC14EE90}" type="presParOf" srcId="{F0FE3EF1-7F53-45CF-BA20-B3BBC3D1B751}" destId="{D636204A-AE59-4191-8D31-49E07F42D052}" srcOrd="0" destOrd="0" presId="urn:microsoft.com/office/officeart/2005/8/layout/orgChart1"/>
    <dgm:cxn modelId="{812BF64D-0082-480A-B8C1-576360C55E4F}" type="presParOf" srcId="{D636204A-AE59-4191-8D31-49E07F42D052}" destId="{027086B6-9701-4E75-90D8-F2A0BB2D4A91}" srcOrd="0" destOrd="0" presId="urn:microsoft.com/office/officeart/2005/8/layout/orgChart1"/>
    <dgm:cxn modelId="{EFEE5FCC-65FD-4310-9B6C-CC92A87DB192}" type="presParOf" srcId="{D636204A-AE59-4191-8D31-49E07F42D052}" destId="{2CC8BFEF-3017-4710-8EF2-99EF37FE921B}" srcOrd="1" destOrd="0" presId="urn:microsoft.com/office/officeart/2005/8/layout/orgChart1"/>
    <dgm:cxn modelId="{E2D0492C-0D6D-4DE1-8DE7-1D50B33A7FE1}" type="presParOf" srcId="{F0FE3EF1-7F53-45CF-BA20-B3BBC3D1B751}" destId="{B25BA49C-33AE-42E6-AAE0-7747E484023A}" srcOrd="1" destOrd="0" presId="urn:microsoft.com/office/officeart/2005/8/layout/orgChart1"/>
    <dgm:cxn modelId="{B98C1FF1-B6DB-49A0-BF3A-C140DCA91442}" type="presParOf" srcId="{B25BA49C-33AE-42E6-AAE0-7747E484023A}" destId="{E942735B-A981-4444-9624-7891E0990E6F}" srcOrd="0" destOrd="0" presId="urn:microsoft.com/office/officeart/2005/8/layout/orgChart1"/>
    <dgm:cxn modelId="{05335E13-821F-422C-A3C9-43F01CEF69ED}" type="presParOf" srcId="{B25BA49C-33AE-42E6-AAE0-7747E484023A}" destId="{02FF6549-D7A5-4F93-9945-CA32E7B52CD9}" srcOrd="1" destOrd="0" presId="urn:microsoft.com/office/officeart/2005/8/layout/orgChart1"/>
    <dgm:cxn modelId="{1B5397E7-7155-4884-B012-9AA3690D4522}" type="presParOf" srcId="{02FF6549-D7A5-4F93-9945-CA32E7B52CD9}" destId="{20F56B3E-F170-47B9-962A-7B3292DC9DF2}" srcOrd="0" destOrd="0" presId="urn:microsoft.com/office/officeart/2005/8/layout/orgChart1"/>
    <dgm:cxn modelId="{8BC2738D-9FA9-435E-8CAC-9D8B3CB19F6C}" type="presParOf" srcId="{20F56B3E-F170-47B9-962A-7B3292DC9DF2}" destId="{58D894D6-944F-446F-900C-6F270831610F}" srcOrd="0" destOrd="0" presId="urn:microsoft.com/office/officeart/2005/8/layout/orgChart1"/>
    <dgm:cxn modelId="{04426C78-FECA-4BAC-A91A-6AD4B0B1FDF5}" type="presParOf" srcId="{20F56B3E-F170-47B9-962A-7B3292DC9DF2}" destId="{91E1887E-E661-4E13-A008-903C5FF3FE7E}" srcOrd="1" destOrd="0" presId="urn:microsoft.com/office/officeart/2005/8/layout/orgChart1"/>
    <dgm:cxn modelId="{14440D16-843E-416A-8FAC-81216ED98AEB}" type="presParOf" srcId="{02FF6549-D7A5-4F93-9945-CA32E7B52CD9}" destId="{83A01D0C-4321-4E7C-B42F-C347928281DE}" srcOrd="1" destOrd="0" presId="urn:microsoft.com/office/officeart/2005/8/layout/orgChart1"/>
    <dgm:cxn modelId="{7D3564B5-1013-4A99-88D3-BFA100527771}" type="presParOf" srcId="{02FF6549-D7A5-4F93-9945-CA32E7B52CD9}" destId="{30945C5D-5560-405E-A1CA-6B06EE0924E5}" srcOrd="2" destOrd="0" presId="urn:microsoft.com/office/officeart/2005/8/layout/orgChart1"/>
    <dgm:cxn modelId="{C94F23F1-B5E0-4261-8710-3387D486A64E}" type="presParOf" srcId="{B25BA49C-33AE-42E6-AAE0-7747E484023A}" destId="{D53A4437-0ED4-44E5-8BD0-4A77AB3336E2}" srcOrd="2" destOrd="0" presId="urn:microsoft.com/office/officeart/2005/8/layout/orgChart1"/>
    <dgm:cxn modelId="{16CC63F9-C0B7-454A-969D-0FDF815F2491}" type="presParOf" srcId="{B25BA49C-33AE-42E6-AAE0-7747E484023A}" destId="{52E88F67-DD35-4D13-BFE2-4AD2AFF2221D}" srcOrd="3" destOrd="0" presId="urn:microsoft.com/office/officeart/2005/8/layout/orgChart1"/>
    <dgm:cxn modelId="{B5036886-EA1B-4866-9E0C-392540AA5430}" type="presParOf" srcId="{52E88F67-DD35-4D13-BFE2-4AD2AFF2221D}" destId="{A638583C-2D33-49F5-AFDB-F8BCA40F12FF}" srcOrd="0" destOrd="0" presId="urn:microsoft.com/office/officeart/2005/8/layout/orgChart1"/>
    <dgm:cxn modelId="{D2157C82-1AD5-444C-949E-7991D196A4C6}" type="presParOf" srcId="{A638583C-2D33-49F5-AFDB-F8BCA40F12FF}" destId="{D1CE3C61-7196-4842-803E-9B57618348B0}" srcOrd="0" destOrd="0" presId="urn:microsoft.com/office/officeart/2005/8/layout/orgChart1"/>
    <dgm:cxn modelId="{D8173ED5-8A39-4222-9335-D90CE834E9F5}" type="presParOf" srcId="{A638583C-2D33-49F5-AFDB-F8BCA40F12FF}" destId="{092302D9-D38D-4DFF-8DC8-F3F2DFCCEDF7}" srcOrd="1" destOrd="0" presId="urn:microsoft.com/office/officeart/2005/8/layout/orgChart1"/>
    <dgm:cxn modelId="{482F557B-D815-4338-9A39-5051FC4ED052}" type="presParOf" srcId="{52E88F67-DD35-4D13-BFE2-4AD2AFF2221D}" destId="{C02213BA-1995-4F30-89CA-57EBF92A85FD}" srcOrd="1" destOrd="0" presId="urn:microsoft.com/office/officeart/2005/8/layout/orgChart1"/>
    <dgm:cxn modelId="{792DB350-DAE6-4DE4-BA62-B08466745830}" type="presParOf" srcId="{52E88F67-DD35-4D13-BFE2-4AD2AFF2221D}" destId="{2248A21D-E7ED-4173-B5F0-13982550E53D}" srcOrd="2" destOrd="0" presId="urn:microsoft.com/office/officeart/2005/8/layout/orgChart1"/>
    <dgm:cxn modelId="{78D145D0-15EC-437A-AA76-201DA941A188}" type="presParOf" srcId="{B25BA49C-33AE-42E6-AAE0-7747E484023A}" destId="{EAABAEDD-6E39-4B81-9252-1BD5D252A841}" srcOrd="4" destOrd="0" presId="urn:microsoft.com/office/officeart/2005/8/layout/orgChart1"/>
    <dgm:cxn modelId="{AC8575F5-DD16-40EB-B037-8A075B5BAA94}" type="presParOf" srcId="{B25BA49C-33AE-42E6-AAE0-7747E484023A}" destId="{A77B7F1A-265A-4814-AAFF-CE7FE501BA9A}" srcOrd="5" destOrd="0" presId="urn:microsoft.com/office/officeart/2005/8/layout/orgChart1"/>
    <dgm:cxn modelId="{7C4FEF5E-F442-4258-945D-E0A718B8B99C}" type="presParOf" srcId="{A77B7F1A-265A-4814-AAFF-CE7FE501BA9A}" destId="{C61368BA-5820-45C6-9EC3-B58E6D04801E}" srcOrd="0" destOrd="0" presId="urn:microsoft.com/office/officeart/2005/8/layout/orgChart1"/>
    <dgm:cxn modelId="{417F691E-3014-4A86-80BD-5497B6980174}" type="presParOf" srcId="{C61368BA-5820-45C6-9EC3-B58E6D04801E}" destId="{E4ED5915-4669-4438-801C-09A02FFD535D}" srcOrd="0" destOrd="0" presId="urn:microsoft.com/office/officeart/2005/8/layout/orgChart1"/>
    <dgm:cxn modelId="{988D9F06-AD31-4976-B5D7-138FF54CC589}" type="presParOf" srcId="{C61368BA-5820-45C6-9EC3-B58E6D04801E}" destId="{0EC6B267-3626-483D-8A81-0AB5E179758A}" srcOrd="1" destOrd="0" presId="urn:microsoft.com/office/officeart/2005/8/layout/orgChart1"/>
    <dgm:cxn modelId="{8808817D-D703-403B-B142-093A7A0B384A}" type="presParOf" srcId="{A77B7F1A-265A-4814-AAFF-CE7FE501BA9A}" destId="{C5D3547C-891C-44C9-A307-B94EC0D25A92}" srcOrd="1" destOrd="0" presId="urn:microsoft.com/office/officeart/2005/8/layout/orgChart1"/>
    <dgm:cxn modelId="{E05B3D4A-BCE9-40BE-877F-4F59F16EA1DD}" type="presParOf" srcId="{A77B7F1A-265A-4814-AAFF-CE7FE501BA9A}" destId="{DB1C4319-BE1D-422A-AA80-2A3265C901C8}" srcOrd="2" destOrd="0" presId="urn:microsoft.com/office/officeart/2005/8/layout/orgChart1"/>
    <dgm:cxn modelId="{9A118F22-9CE5-489C-84E6-925DF09E03A7}" type="presParOf" srcId="{B25BA49C-33AE-42E6-AAE0-7747E484023A}" destId="{3294AEA3-6B19-4D05-AFA0-D67C8DB1FA42}" srcOrd="6" destOrd="0" presId="urn:microsoft.com/office/officeart/2005/8/layout/orgChart1"/>
    <dgm:cxn modelId="{0B4C2B1F-2990-45BA-A2C5-0475786BDD98}" type="presParOf" srcId="{B25BA49C-33AE-42E6-AAE0-7747E484023A}" destId="{FCB38618-A26D-4083-9D59-86D31BBA314A}" srcOrd="7" destOrd="0" presId="urn:microsoft.com/office/officeart/2005/8/layout/orgChart1"/>
    <dgm:cxn modelId="{3AB1C8EC-7A9B-4345-8F02-C059C19B6E78}" type="presParOf" srcId="{FCB38618-A26D-4083-9D59-86D31BBA314A}" destId="{2AB41B52-C2BB-45FF-BB37-0790EDE26534}" srcOrd="0" destOrd="0" presId="urn:microsoft.com/office/officeart/2005/8/layout/orgChart1"/>
    <dgm:cxn modelId="{E74FCBAE-E66A-40E4-AF8F-C5E43A8A0274}" type="presParOf" srcId="{2AB41B52-C2BB-45FF-BB37-0790EDE26534}" destId="{BE3DC108-31F5-447E-B300-DB7BB25C9139}" srcOrd="0" destOrd="0" presId="urn:microsoft.com/office/officeart/2005/8/layout/orgChart1"/>
    <dgm:cxn modelId="{D06BBC8F-D732-4BC8-96AF-5A8A24DFBE01}" type="presParOf" srcId="{2AB41B52-C2BB-45FF-BB37-0790EDE26534}" destId="{C1B08E33-1A07-4736-829C-11D388431965}" srcOrd="1" destOrd="0" presId="urn:microsoft.com/office/officeart/2005/8/layout/orgChart1"/>
    <dgm:cxn modelId="{EF279FF2-FD8A-4756-83AF-0D0FBA590DA6}" type="presParOf" srcId="{FCB38618-A26D-4083-9D59-86D31BBA314A}" destId="{F76F1957-DD4D-402C-83CB-C23399EE4F7B}" srcOrd="1" destOrd="0" presId="urn:microsoft.com/office/officeart/2005/8/layout/orgChart1"/>
    <dgm:cxn modelId="{73D04D53-2C98-4F04-BFAE-242C40EF75EA}" type="presParOf" srcId="{FCB38618-A26D-4083-9D59-86D31BBA314A}" destId="{524B5BF2-CB14-46B0-A669-FF9B963FA1C8}" srcOrd="2" destOrd="0" presId="urn:microsoft.com/office/officeart/2005/8/layout/orgChart1"/>
    <dgm:cxn modelId="{B4893B19-0AED-4C27-AF65-4A1160410C5B}" type="presParOf" srcId="{F0FE3EF1-7F53-45CF-BA20-B3BBC3D1B751}" destId="{30DD3BB4-3B7B-4499-83FE-2BB1683EF538}" srcOrd="2" destOrd="0" presId="urn:microsoft.com/office/officeart/2005/8/layout/orgChart1"/>
    <dgm:cxn modelId="{ADE2ED96-5061-4A1C-88A9-1C7ADDC74010}" type="presParOf" srcId="{3B194A2C-BF3B-4DDE-81F3-DFDADC563874}" destId="{E223DC11-9B1E-493A-9CF7-6B06F40CED8E}" srcOrd="2" destOrd="0" presId="urn:microsoft.com/office/officeart/2005/8/layout/orgChart1"/>
    <dgm:cxn modelId="{79324243-3C80-473A-A471-03BD9D8DC2FC}" type="presParOf" srcId="{3B194A2C-BF3B-4DDE-81F3-DFDADC563874}" destId="{6EF392D7-1D31-4FE2-889B-0E10CBC7BC14}" srcOrd="3" destOrd="0" presId="urn:microsoft.com/office/officeart/2005/8/layout/orgChart1"/>
    <dgm:cxn modelId="{97E31508-F766-4344-AAA0-006470EDC2B5}" type="presParOf" srcId="{6EF392D7-1D31-4FE2-889B-0E10CBC7BC14}" destId="{10AF6647-0B03-40E2-995D-A4FAA6E329DC}" srcOrd="0" destOrd="0" presId="urn:microsoft.com/office/officeart/2005/8/layout/orgChart1"/>
    <dgm:cxn modelId="{4B15657D-122A-4C16-888D-DC7592CC78CA}" type="presParOf" srcId="{10AF6647-0B03-40E2-995D-A4FAA6E329DC}" destId="{A141AF1C-7EC2-4205-81BC-9FD40F648A9D}" srcOrd="0" destOrd="0" presId="urn:microsoft.com/office/officeart/2005/8/layout/orgChart1"/>
    <dgm:cxn modelId="{BD024EB7-F0C3-4CE9-AE4B-264AE73EA500}" type="presParOf" srcId="{10AF6647-0B03-40E2-995D-A4FAA6E329DC}" destId="{0D97F312-18FC-4FEB-BAB2-F4355116F285}" srcOrd="1" destOrd="0" presId="urn:microsoft.com/office/officeart/2005/8/layout/orgChart1"/>
    <dgm:cxn modelId="{B94CC857-5B6F-404E-B8A3-3ABF6E69C4D5}" type="presParOf" srcId="{6EF392D7-1D31-4FE2-889B-0E10CBC7BC14}" destId="{00305531-16D0-4178-A779-CFAC725084B0}" srcOrd="1" destOrd="0" presId="urn:microsoft.com/office/officeart/2005/8/layout/orgChart1"/>
    <dgm:cxn modelId="{272A7534-1562-4F15-8751-868989BC134F}" type="presParOf" srcId="{00305531-16D0-4178-A779-CFAC725084B0}" destId="{B5FE3E8C-F0A2-4187-B1B6-78DCF0E50A3F}" srcOrd="0" destOrd="0" presId="urn:microsoft.com/office/officeart/2005/8/layout/orgChart1"/>
    <dgm:cxn modelId="{682E0C11-37FA-4319-A646-FF9301551C0A}" type="presParOf" srcId="{00305531-16D0-4178-A779-CFAC725084B0}" destId="{871A6951-3001-4AA2-ABE4-9E3981E68F51}" srcOrd="1" destOrd="0" presId="urn:microsoft.com/office/officeart/2005/8/layout/orgChart1"/>
    <dgm:cxn modelId="{18E69474-11D4-4690-81D6-705949248357}" type="presParOf" srcId="{871A6951-3001-4AA2-ABE4-9E3981E68F51}" destId="{A44202ED-2B81-41A4-A25E-9B1CE75898B1}" srcOrd="0" destOrd="0" presId="urn:microsoft.com/office/officeart/2005/8/layout/orgChart1"/>
    <dgm:cxn modelId="{09C12236-A8A8-4FC7-AE8E-9C74378911A2}" type="presParOf" srcId="{A44202ED-2B81-41A4-A25E-9B1CE75898B1}" destId="{A027D978-D55B-4D8F-9ECF-F5FC0A8CE6EB}" srcOrd="0" destOrd="0" presId="urn:microsoft.com/office/officeart/2005/8/layout/orgChart1"/>
    <dgm:cxn modelId="{59A9D947-701A-465C-9977-53EB42B9EC0F}" type="presParOf" srcId="{A44202ED-2B81-41A4-A25E-9B1CE75898B1}" destId="{18B4804F-14E5-4ACB-99FB-F27F52C07031}" srcOrd="1" destOrd="0" presId="urn:microsoft.com/office/officeart/2005/8/layout/orgChart1"/>
    <dgm:cxn modelId="{DF91DD2E-F2A5-4D2A-8A60-7C57799CA7CE}" type="presParOf" srcId="{871A6951-3001-4AA2-ABE4-9E3981E68F51}" destId="{7BB3EAF4-7FE0-480C-8CB9-C8BE49741BCA}" srcOrd="1" destOrd="0" presId="urn:microsoft.com/office/officeart/2005/8/layout/orgChart1"/>
    <dgm:cxn modelId="{220FE6CC-6571-40E2-8B37-53FD781AA793}" type="presParOf" srcId="{871A6951-3001-4AA2-ABE4-9E3981E68F51}" destId="{FC00427E-A357-47C0-9546-A683EB6273DC}" srcOrd="2" destOrd="0" presId="urn:microsoft.com/office/officeart/2005/8/layout/orgChart1"/>
    <dgm:cxn modelId="{C4AA43FA-AD5F-4D57-BD20-C97889752709}" type="presParOf" srcId="{00305531-16D0-4178-A779-CFAC725084B0}" destId="{590CBC32-56A3-4A39-A398-7B9965F3D489}" srcOrd="2" destOrd="0" presId="urn:microsoft.com/office/officeart/2005/8/layout/orgChart1"/>
    <dgm:cxn modelId="{B666CCE9-67DA-4C89-85B6-6C0711B553B0}" type="presParOf" srcId="{00305531-16D0-4178-A779-CFAC725084B0}" destId="{97582487-09B3-45B4-B35C-522FA8C78BD8}" srcOrd="3" destOrd="0" presId="urn:microsoft.com/office/officeart/2005/8/layout/orgChart1"/>
    <dgm:cxn modelId="{80910015-6140-4907-A761-E8130F1A752F}" type="presParOf" srcId="{97582487-09B3-45B4-B35C-522FA8C78BD8}" destId="{394EEFAA-EF48-4CC6-AFBD-8396310016EA}" srcOrd="0" destOrd="0" presId="urn:microsoft.com/office/officeart/2005/8/layout/orgChart1"/>
    <dgm:cxn modelId="{F36E9400-1C0E-4ACD-BCDB-5B4167F036AE}" type="presParOf" srcId="{394EEFAA-EF48-4CC6-AFBD-8396310016EA}" destId="{35BC7145-66FB-431A-8D82-81210901C82B}" srcOrd="0" destOrd="0" presId="urn:microsoft.com/office/officeart/2005/8/layout/orgChart1"/>
    <dgm:cxn modelId="{1B990131-EF05-4367-BA7F-226F22E32C67}" type="presParOf" srcId="{394EEFAA-EF48-4CC6-AFBD-8396310016EA}" destId="{88C365E5-A0B9-4F95-AC17-49018204D9A5}" srcOrd="1" destOrd="0" presId="urn:microsoft.com/office/officeart/2005/8/layout/orgChart1"/>
    <dgm:cxn modelId="{3E666AA7-D566-47DE-B7FF-17C2DC83A0DC}" type="presParOf" srcId="{97582487-09B3-45B4-B35C-522FA8C78BD8}" destId="{12F358BB-6746-450B-B58D-113B887ED1F1}" srcOrd="1" destOrd="0" presId="urn:microsoft.com/office/officeart/2005/8/layout/orgChart1"/>
    <dgm:cxn modelId="{8B993A71-BCEC-4A16-92CC-AEF34AF72640}" type="presParOf" srcId="{97582487-09B3-45B4-B35C-522FA8C78BD8}" destId="{9BFFE899-8DBF-4A6B-B71D-F4C6782DD05A}" srcOrd="2" destOrd="0" presId="urn:microsoft.com/office/officeart/2005/8/layout/orgChart1"/>
    <dgm:cxn modelId="{972CB775-A421-45D5-9F8B-DDC2D61664CF}" type="presParOf" srcId="{6EF392D7-1D31-4FE2-889B-0E10CBC7BC14}" destId="{DFD6D985-BA43-400B-AE55-9EAFE397187B}" srcOrd="2" destOrd="0" presId="urn:microsoft.com/office/officeart/2005/8/layout/orgChart1"/>
    <dgm:cxn modelId="{7704EDE2-C73C-4CDD-97D5-C739E44D2634}" type="presParOf" srcId="{A3C63833-B7F7-4038-B0F2-C6FCD86D7A83}" destId="{CF4B0A58-DF5B-4EE6-BD51-E29E34E896AD}" srcOrd="2" destOrd="0" presId="urn:microsoft.com/office/officeart/2005/8/layout/orgChart1"/>
    <dgm:cxn modelId="{CF142265-032F-425C-ACDC-BD93007411B0}" type="presParOf" srcId="{74FCF6C2-BAE6-45EC-BDCE-E4B45D3996E2}" destId="{D6D5C3C8-496B-40EA-BC89-CBBA6E021F2A}" srcOrd="1" destOrd="0" presId="urn:microsoft.com/office/officeart/2005/8/layout/orgChart1"/>
    <dgm:cxn modelId="{93552623-7F51-4251-A449-5F40DB590DE7}" type="presParOf" srcId="{D6D5C3C8-496B-40EA-BC89-CBBA6E021F2A}" destId="{2D7286EB-DED4-455C-9683-976A0D389EBE}" srcOrd="0" destOrd="0" presId="urn:microsoft.com/office/officeart/2005/8/layout/orgChart1"/>
    <dgm:cxn modelId="{5FD941C9-CF4C-46C9-A125-C078E9E5AB92}" type="presParOf" srcId="{2D7286EB-DED4-455C-9683-976A0D389EBE}" destId="{9154B44B-A7EE-4636-9085-27D226F40DD3}" srcOrd="0" destOrd="0" presId="urn:microsoft.com/office/officeart/2005/8/layout/orgChart1"/>
    <dgm:cxn modelId="{4D328C56-AE5E-4C0C-8B26-0545278A1988}" type="presParOf" srcId="{2D7286EB-DED4-455C-9683-976A0D389EBE}" destId="{7469C932-293B-4EE2-98A1-DB1BD7DCEDEA}" srcOrd="1" destOrd="0" presId="urn:microsoft.com/office/officeart/2005/8/layout/orgChart1"/>
    <dgm:cxn modelId="{BFDE10A7-A6FF-4A08-8063-481F6F92F425}" type="presParOf" srcId="{D6D5C3C8-496B-40EA-BC89-CBBA6E021F2A}" destId="{5F41EC1D-29EE-4ADF-9B46-EC88765B93AB}" srcOrd="1" destOrd="0" presId="urn:microsoft.com/office/officeart/2005/8/layout/orgChart1"/>
    <dgm:cxn modelId="{5CC18656-436D-4C09-A48F-32F37C5AB3A6}" type="presParOf" srcId="{D6D5C3C8-496B-40EA-BC89-CBBA6E021F2A}" destId="{939BCC0D-9A99-4103-8CD7-4DC0D342F9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BB871-BD6F-4313-81E7-7B0FBD059060}">
      <dsp:nvSpPr>
        <dsp:cNvPr id="0" name=""/>
        <dsp:cNvSpPr/>
      </dsp:nvSpPr>
      <dsp:spPr>
        <a:xfrm>
          <a:off x="435579" y="237218"/>
          <a:ext cx="2304377" cy="12270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1. Начало</a:t>
          </a:r>
          <a:r>
            <a:rPr lang="en-US" sz="2000" kern="1200" dirty="0"/>
            <a:t>, </a:t>
          </a:r>
          <a:r>
            <a:rPr lang="ru-RU" sz="2000" kern="1200" dirty="0"/>
            <a:t>аналоги</a:t>
          </a:r>
        </a:p>
      </dsp:txBody>
      <dsp:txXfrm>
        <a:off x="471517" y="273156"/>
        <a:ext cx="2232501" cy="1155140"/>
      </dsp:txXfrm>
    </dsp:sp>
    <dsp:sp modelId="{BB7FEB23-BC16-4C62-8023-6C6E875763D6}">
      <dsp:nvSpPr>
        <dsp:cNvPr id="0" name=""/>
        <dsp:cNvSpPr/>
      </dsp:nvSpPr>
      <dsp:spPr>
        <a:xfrm>
          <a:off x="2919919" y="597143"/>
          <a:ext cx="433545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919919" y="698576"/>
        <a:ext cx="303482" cy="304300"/>
      </dsp:txXfrm>
    </dsp:sp>
    <dsp:sp modelId="{0635C98B-38FE-40F2-BE45-0347E9A7DA9A}">
      <dsp:nvSpPr>
        <dsp:cNvPr id="0" name=""/>
        <dsp:cNvSpPr/>
      </dsp:nvSpPr>
      <dsp:spPr>
        <a:xfrm>
          <a:off x="3557967" y="237218"/>
          <a:ext cx="2045027" cy="12270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2. Разработка печатной платы</a:t>
          </a:r>
        </a:p>
      </dsp:txBody>
      <dsp:txXfrm>
        <a:off x="3593905" y="273156"/>
        <a:ext cx="1973151" cy="1155140"/>
      </dsp:txXfrm>
    </dsp:sp>
    <dsp:sp modelId="{2D09D566-D5CA-4701-9237-9CB06C4D9777}">
      <dsp:nvSpPr>
        <dsp:cNvPr id="0" name=""/>
        <dsp:cNvSpPr/>
      </dsp:nvSpPr>
      <dsp:spPr>
        <a:xfrm>
          <a:off x="5782957" y="597143"/>
          <a:ext cx="433545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5782957" y="698576"/>
        <a:ext cx="303482" cy="304300"/>
      </dsp:txXfrm>
    </dsp:sp>
    <dsp:sp modelId="{CA646BC9-A5CF-4511-B4FD-7F38CF017427}">
      <dsp:nvSpPr>
        <dsp:cNvPr id="0" name=""/>
        <dsp:cNvSpPr/>
      </dsp:nvSpPr>
      <dsp:spPr>
        <a:xfrm>
          <a:off x="6421005" y="237218"/>
          <a:ext cx="2045027" cy="12270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3. Приложение и локальная точка доступа</a:t>
          </a:r>
        </a:p>
      </dsp:txBody>
      <dsp:txXfrm>
        <a:off x="6456943" y="273156"/>
        <a:ext cx="1973151" cy="1155140"/>
      </dsp:txXfrm>
    </dsp:sp>
    <dsp:sp modelId="{CC7DA29A-6C7C-4C54-A903-F0EF9AAE6263}">
      <dsp:nvSpPr>
        <dsp:cNvPr id="0" name=""/>
        <dsp:cNvSpPr/>
      </dsp:nvSpPr>
      <dsp:spPr>
        <a:xfrm>
          <a:off x="8645995" y="597143"/>
          <a:ext cx="433545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8645995" y="698576"/>
        <a:ext cx="303482" cy="304300"/>
      </dsp:txXfrm>
    </dsp:sp>
    <dsp:sp modelId="{E30E7DD8-1579-468E-B218-9EE280CC0AA8}">
      <dsp:nvSpPr>
        <dsp:cNvPr id="0" name=""/>
        <dsp:cNvSpPr/>
      </dsp:nvSpPr>
      <dsp:spPr>
        <a:xfrm>
          <a:off x="9284043" y="237218"/>
          <a:ext cx="2045027" cy="12270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4. Первый функционал</a:t>
          </a:r>
        </a:p>
      </dsp:txBody>
      <dsp:txXfrm>
        <a:off x="9319981" y="273156"/>
        <a:ext cx="1973151" cy="1155140"/>
      </dsp:txXfrm>
    </dsp:sp>
    <dsp:sp modelId="{14E0AA16-AFAA-4D06-B615-CFC1310D9816}">
      <dsp:nvSpPr>
        <dsp:cNvPr id="0" name=""/>
        <dsp:cNvSpPr/>
      </dsp:nvSpPr>
      <dsp:spPr>
        <a:xfrm rot="7714587">
          <a:off x="9353077" y="1520793"/>
          <a:ext cx="433522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-5400000">
        <a:off x="9458238" y="1571805"/>
        <a:ext cx="304300" cy="303465"/>
      </dsp:txXfrm>
    </dsp:sp>
    <dsp:sp modelId="{4F1E92C3-A1A3-4DBD-8EAE-CAFC1C82899D}">
      <dsp:nvSpPr>
        <dsp:cNvPr id="0" name=""/>
        <dsp:cNvSpPr/>
      </dsp:nvSpPr>
      <dsp:spPr>
        <a:xfrm>
          <a:off x="7795304" y="2103702"/>
          <a:ext cx="2045027" cy="12270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5. Приложение</a:t>
          </a:r>
        </a:p>
      </dsp:txBody>
      <dsp:txXfrm>
        <a:off x="7831242" y="2139640"/>
        <a:ext cx="1973151" cy="1155140"/>
      </dsp:txXfrm>
    </dsp:sp>
    <dsp:sp modelId="{432A2609-57EC-4000-8749-24484259B47D}">
      <dsp:nvSpPr>
        <dsp:cNvPr id="0" name=""/>
        <dsp:cNvSpPr/>
      </dsp:nvSpPr>
      <dsp:spPr>
        <a:xfrm rot="10800000">
          <a:off x="7188867" y="2463627"/>
          <a:ext cx="428549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10800000">
        <a:off x="7317432" y="2565060"/>
        <a:ext cx="299984" cy="304300"/>
      </dsp:txXfrm>
    </dsp:sp>
    <dsp:sp modelId="{75FCF211-4769-4CC9-A4CA-88DAFF9E738E}">
      <dsp:nvSpPr>
        <dsp:cNvPr id="0" name=""/>
        <dsp:cNvSpPr/>
      </dsp:nvSpPr>
      <dsp:spPr>
        <a:xfrm>
          <a:off x="4941694" y="2103702"/>
          <a:ext cx="2045027" cy="12270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6. Периферия</a:t>
          </a:r>
        </a:p>
      </dsp:txBody>
      <dsp:txXfrm>
        <a:off x="4977632" y="2139640"/>
        <a:ext cx="1973151" cy="1155140"/>
      </dsp:txXfrm>
    </dsp:sp>
    <dsp:sp modelId="{CAD14898-620C-491E-B7BB-FFDBDD534B7C}">
      <dsp:nvSpPr>
        <dsp:cNvPr id="0" name=""/>
        <dsp:cNvSpPr/>
      </dsp:nvSpPr>
      <dsp:spPr>
        <a:xfrm rot="10800000">
          <a:off x="4321115" y="2463627"/>
          <a:ext cx="438542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10800000">
        <a:off x="4452678" y="2565060"/>
        <a:ext cx="306979" cy="304300"/>
      </dsp:txXfrm>
    </dsp:sp>
    <dsp:sp modelId="{906E226E-8091-44D2-9157-FB0F49802F40}">
      <dsp:nvSpPr>
        <dsp:cNvPr id="0" name=""/>
        <dsp:cNvSpPr/>
      </dsp:nvSpPr>
      <dsp:spPr>
        <a:xfrm>
          <a:off x="2069228" y="2103702"/>
          <a:ext cx="2045027" cy="12270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7. Таймеры и реле</a:t>
          </a:r>
        </a:p>
      </dsp:txBody>
      <dsp:txXfrm>
        <a:off x="2105166" y="2139640"/>
        <a:ext cx="1973151" cy="1155140"/>
      </dsp:txXfrm>
    </dsp:sp>
    <dsp:sp modelId="{E5E49F6D-39B4-40E1-B297-3374DED40EED}">
      <dsp:nvSpPr>
        <dsp:cNvPr id="0" name=""/>
        <dsp:cNvSpPr/>
      </dsp:nvSpPr>
      <dsp:spPr>
        <a:xfrm rot="7686158">
          <a:off x="2139022" y="3396116"/>
          <a:ext cx="442971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 rot="-5400000">
        <a:off x="2249359" y="3442373"/>
        <a:ext cx="304300" cy="310080"/>
      </dsp:txXfrm>
    </dsp:sp>
    <dsp:sp modelId="{DE4EA10D-9554-442C-B5FC-8BCADCBA8C0C}">
      <dsp:nvSpPr>
        <dsp:cNvPr id="0" name=""/>
        <dsp:cNvSpPr/>
      </dsp:nvSpPr>
      <dsp:spPr>
        <a:xfrm>
          <a:off x="591287" y="3988412"/>
          <a:ext cx="2045027" cy="12270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8. Корпус</a:t>
          </a:r>
        </a:p>
      </dsp:txBody>
      <dsp:txXfrm>
        <a:off x="627225" y="4024350"/>
        <a:ext cx="1973151" cy="1155140"/>
      </dsp:txXfrm>
    </dsp:sp>
    <dsp:sp modelId="{77446E28-E412-4947-910A-7AE83A5108F3}">
      <dsp:nvSpPr>
        <dsp:cNvPr id="0" name=""/>
        <dsp:cNvSpPr/>
      </dsp:nvSpPr>
      <dsp:spPr>
        <a:xfrm rot="21599995">
          <a:off x="2845602" y="4348334"/>
          <a:ext cx="504192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845602" y="4449767"/>
        <a:ext cx="352934" cy="304300"/>
      </dsp:txXfrm>
    </dsp:sp>
    <dsp:sp modelId="{97917E07-E795-4DC5-BB89-08290AF5C50A}">
      <dsp:nvSpPr>
        <dsp:cNvPr id="0" name=""/>
        <dsp:cNvSpPr/>
      </dsp:nvSpPr>
      <dsp:spPr>
        <a:xfrm>
          <a:off x="3587620" y="3988407"/>
          <a:ext cx="2045027" cy="12270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9. Доработка и улучшения</a:t>
          </a:r>
        </a:p>
      </dsp:txBody>
      <dsp:txXfrm>
        <a:off x="3623558" y="4024345"/>
        <a:ext cx="1973151" cy="1155140"/>
      </dsp:txXfrm>
    </dsp:sp>
    <dsp:sp modelId="{A5593E39-6911-4C2C-8B68-C814E5E2516B}">
      <dsp:nvSpPr>
        <dsp:cNvPr id="0" name=""/>
        <dsp:cNvSpPr/>
      </dsp:nvSpPr>
      <dsp:spPr>
        <a:xfrm rot="21588530">
          <a:off x="5829187" y="4343475"/>
          <a:ext cx="473488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5829187" y="4445145"/>
        <a:ext cx="331442" cy="304300"/>
      </dsp:txXfrm>
    </dsp:sp>
    <dsp:sp modelId="{025F907B-C778-437C-913D-09FC36BC4FB6}">
      <dsp:nvSpPr>
        <dsp:cNvPr id="0" name=""/>
        <dsp:cNvSpPr/>
      </dsp:nvSpPr>
      <dsp:spPr>
        <a:xfrm>
          <a:off x="6526017" y="3978604"/>
          <a:ext cx="2045027" cy="12270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10. </a:t>
          </a:r>
          <a:r>
            <a:rPr lang="ru-RU" sz="2000" kern="1200" dirty="0"/>
            <a:t>Испытания</a:t>
          </a:r>
        </a:p>
      </dsp:txBody>
      <dsp:txXfrm>
        <a:off x="6561955" y="4014542"/>
        <a:ext cx="1973151" cy="1155140"/>
      </dsp:txXfrm>
    </dsp:sp>
    <dsp:sp modelId="{2BE2DA11-7E80-42A6-BF88-DCD07961AB47}">
      <dsp:nvSpPr>
        <dsp:cNvPr id="0" name=""/>
        <dsp:cNvSpPr/>
      </dsp:nvSpPr>
      <dsp:spPr>
        <a:xfrm rot="11395">
          <a:off x="8748931" y="4343217"/>
          <a:ext cx="428551" cy="5071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8748931" y="4444437"/>
        <a:ext cx="299986" cy="304300"/>
      </dsp:txXfrm>
    </dsp:sp>
    <dsp:sp modelId="{503CBFE1-AB1A-4AEE-A083-AFBC2D001A19}">
      <dsp:nvSpPr>
        <dsp:cNvPr id="0" name=""/>
        <dsp:cNvSpPr/>
      </dsp:nvSpPr>
      <dsp:spPr>
        <a:xfrm>
          <a:off x="9379628" y="3988407"/>
          <a:ext cx="2253333" cy="12270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11. Презентация</a:t>
          </a:r>
        </a:p>
      </dsp:txBody>
      <dsp:txXfrm>
        <a:off x="9415566" y="4024345"/>
        <a:ext cx="2181457" cy="1155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CBC32-56A3-4A39-A398-7B9965F3D489}">
      <dsp:nvSpPr>
        <dsp:cNvPr id="0" name=""/>
        <dsp:cNvSpPr/>
      </dsp:nvSpPr>
      <dsp:spPr>
        <a:xfrm>
          <a:off x="3422600" y="1742757"/>
          <a:ext cx="185224" cy="1597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7784"/>
              </a:lnTo>
              <a:lnTo>
                <a:pt x="185224" y="1597784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E3E8C-F0A2-4187-B1B6-78DCF0E50A3F}">
      <dsp:nvSpPr>
        <dsp:cNvPr id="0" name=""/>
        <dsp:cNvSpPr/>
      </dsp:nvSpPr>
      <dsp:spPr>
        <a:xfrm>
          <a:off x="3422600" y="1742757"/>
          <a:ext cx="185224" cy="609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0"/>
              </a:lnTo>
              <a:lnTo>
                <a:pt x="185224" y="60928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23DC11-9B1E-493A-9CF7-6B06F40CED8E}">
      <dsp:nvSpPr>
        <dsp:cNvPr id="0" name=""/>
        <dsp:cNvSpPr/>
      </dsp:nvSpPr>
      <dsp:spPr>
        <a:xfrm>
          <a:off x="3021627" y="826460"/>
          <a:ext cx="957332" cy="171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170"/>
              </a:lnTo>
              <a:lnTo>
                <a:pt x="957332" y="163170"/>
              </a:lnTo>
              <a:lnTo>
                <a:pt x="957332" y="171745"/>
              </a:lnTo>
            </a:path>
          </a:pathLst>
        </a:custGeom>
        <a:noFill/>
        <a:ln w="7302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94AEA3-6B19-4D05-AFA0-D67C8DB1FA42}">
      <dsp:nvSpPr>
        <dsp:cNvPr id="0" name=""/>
        <dsp:cNvSpPr/>
      </dsp:nvSpPr>
      <dsp:spPr>
        <a:xfrm>
          <a:off x="1390898" y="1742757"/>
          <a:ext cx="173549" cy="1578633"/>
        </a:xfrm>
        <a:custGeom>
          <a:avLst/>
          <a:gdLst/>
          <a:ahLst/>
          <a:cxnLst/>
          <a:rect l="0" t="0" r="0" b="0"/>
          <a:pathLst>
            <a:path>
              <a:moveTo>
                <a:pt x="173549" y="0"/>
              </a:moveTo>
              <a:lnTo>
                <a:pt x="173549" y="1578633"/>
              </a:lnTo>
              <a:lnTo>
                <a:pt x="0" y="1578633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BAEDD-6E39-4B81-9252-1BD5D252A841}">
      <dsp:nvSpPr>
        <dsp:cNvPr id="0" name=""/>
        <dsp:cNvSpPr/>
      </dsp:nvSpPr>
      <dsp:spPr>
        <a:xfrm>
          <a:off x="1390898" y="1742757"/>
          <a:ext cx="173549" cy="609280"/>
        </a:xfrm>
        <a:custGeom>
          <a:avLst/>
          <a:gdLst/>
          <a:ahLst/>
          <a:cxnLst/>
          <a:rect l="0" t="0" r="0" b="0"/>
          <a:pathLst>
            <a:path>
              <a:moveTo>
                <a:pt x="173549" y="0"/>
              </a:moveTo>
              <a:lnTo>
                <a:pt x="173549" y="609280"/>
              </a:lnTo>
              <a:lnTo>
                <a:pt x="0" y="60928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A4437-0ED4-44E5-8BD0-4A77AB3336E2}">
      <dsp:nvSpPr>
        <dsp:cNvPr id="0" name=""/>
        <dsp:cNvSpPr/>
      </dsp:nvSpPr>
      <dsp:spPr>
        <a:xfrm>
          <a:off x="1564447" y="1742757"/>
          <a:ext cx="174657" cy="1576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6813"/>
              </a:lnTo>
              <a:lnTo>
                <a:pt x="174657" y="1576813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2735B-A981-4444-9624-7891E0990E6F}">
      <dsp:nvSpPr>
        <dsp:cNvPr id="0" name=""/>
        <dsp:cNvSpPr/>
      </dsp:nvSpPr>
      <dsp:spPr>
        <a:xfrm>
          <a:off x="1564447" y="1742757"/>
          <a:ext cx="183579" cy="609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0"/>
              </a:lnTo>
              <a:lnTo>
                <a:pt x="183579" y="609280"/>
              </a:lnTo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58CC5-C3C5-468C-AC7D-1E85AEB06105}">
      <dsp:nvSpPr>
        <dsp:cNvPr id="0" name=""/>
        <dsp:cNvSpPr/>
      </dsp:nvSpPr>
      <dsp:spPr>
        <a:xfrm>
          <a:off x="2120807" y="826460"/>
          <a:ext cx="900820" cy="171745"/>
        </a:xfrm>
        <a:custGeom>
          <a:avLst/>
          <a:gdLst/>
          <a:ahLst/>
          <a:cxnLst/>
          <a:rect l="0" t="0" r="0" b="0"/>
          <a:pathLst>
            <a:path>
              <a:moveTo>
                <a:pt x="900820" y="0"/>
              </a:moveTo>
              <a:lnTo>
                <a:pt x="900820" y="163170"/>
              </a:lnTo>
              <a:lnTo>
                <a:pt x="0" y="163170"/>
              </a:lnTo>
              <a:lnTo>
                <a:pt x="0" y="171745"/>
              </a:lnTo>
            </a:path>
          </a:pathLst>
        </a:custGeom>
        <a:noFill/>
        <a:ln w="7302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9A847-C4E7-43E4-B750-C8EE47BC21B3}">
      <dsp:nvSpPr>
        <dsp:cNvPr id="0" name=""/>
        <dsp:cNvSpPr/>
      </dsp:nvSpPr>
      <dsp:spPr>
        <a:xfrm>
          <a:off x="2326178" y="81908"/>
          <a:ext cx="1390898" cy="744551"/>
        </a:xfrm>
        <a:prstGeom prst="rect">
          <a:avLst/>
        </a:prstGeom>
        <a:solidFill>
          <a:srgbClr val="BA3F1D"/>
        </a:solidFill>
        <a:ln w="76200" cap="flat" cmpd="sng" algn="ctr">
          <a:solidFill>
            <a:srgbClr val="BA3F1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/>
            <a:t>Контроллер</a:t>
          </a:r>
        </a:p>
      </dsp:txBody>
      <dsp:txXfrm>
        <a:off x="2326178" y="81908"/>
        <a:ext cx="1390898" cy="744551"/>
      </dsp:txXfrm>
    </dsp:sp>
    <dsp:sp modelId="{027086B6-9701-4E75-90D8-F2A0BB2D4A91}">
      <dsp:nvSpPr>
        <dsp:cNvPr id="0" name=""/>
        <dsp:cNvSpPr/>
      </dsp:nvSpPr>
      <dsp:spPr>
        <a:xfrm>
          <a:off x="1425357" y="998205"/>
          <a:ext cx="1390898" cy="744551"/>
        </a:xfrm>
        <a:prstGeom prst="rect">
          <a:avLst/>
        </a:prstGeom>
        <a:solidFill>
          <a:srgbClr val="BA3F1D"/>
        </a:solidFill>
        <a:ln w="76200" cap="flat" cmpd="sng" algn="ctr">
          <a:solidFill>
            <a:srgbClr val="A77E5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Atmega328p</a:t>
          </a:r>
          <a:endParaRPr lang="ru-RU" sz="1800" kern="1200" dirty="0"/>
        </a:p>
      </dsp:txBody>
      <dsp:txXfrm>
        <a:off x="1425357" y="998205"/>
        <a:ext cx="1390898" cy="744551"/>
      </dsp:txXfrm>
    </dsp:sp>
    <dsp:sp modelId="{58D894D6-944F-446F-900C-6F270831610F}">
      <dsp:nvSpPr>
        <dsp:cNvPr id="0" name=""/>
        <dsp:cNvSpPr/>
      </dsp:nvSpPr>
      <dsp:spPr>
        <a:xfrm>
          <a:off x="1748027" y="1979761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A77E5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BME280 </a:t>
          </a:r>
          <a:r>
            <a:rPr lang="ru-RU" sz="1800" kern="1200" dirty="0"/>
            <a:t>(измерения) </a:t>
          </a:r>
        </a:p>
      </dsp:txBody>
      <dsp:txXfrm>
        <a:off x="1748027" y="1979761"/>
        <a:ext cx="1390898" cy="744551"/>
      </dsp:txXfrm>
    </dsp:sp>
    <dsp:sp modelId="{D1CE3C61-7196-4842-803E-9B57618348B0}">
      <dsp:nvSpPr>
        <dsp:cNvPr id="0" name=""/>
        <dsp:cNvSpPr/>
      </dsp:nvSpPr>
      <dsp:spPr>
        <a:xfrm>
          <a:off x="1739105" y="2947294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A77E5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RTC DS3231 mini (</a:t>
          </a:r>
          <a:r>
            <a:rPr lang="ru-RU" sz="1800" kern="1200" dirty="0"/>
            <a:t>время</a:t>
          </a:r>
          <a:r>
            <a:rPr lang="en-US" sz="1800" kern="1200" dirty="0"/>
            <a:t>)</a:t>
          </a:r>
          <a:endParaRPr lang="ru-RU" sz="1800" kern="1200" dirty="0"/>
        </a:p>
      </dsp:txBody>
      <dsp:txXfrm>
        <a:off x="1739105" y="2947294"/>
        <a:ext cx="1390898" cy="744551"/>
      </dsp:txXfrm>
    </dsp:sp>
    <dsp:sp modelId="{E4ED5915-4669-4438-801C-09A02FFD535D}">
      <dsp:nvSpPr>
        <dsp:cNvPr id="0" name=""/>
        <dsp:cNvSpPr/>
      </dsp:nvSpPr>
      <dsp:spPr>
        <a:xfrm>
          <a:off x="0" y="1979762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80A1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/>
            <a:t>Реле 4 для нагрузки</a:t>
          </a:r>
        </a:p>
      </dsp:txBody>
      <dsp:txXfrm>
        <a:off x="0" y="1979762"/>
        <a:ext cx="1390898" cy="744551"/>
      </dsp:txXfrm>
    </dsp:sp>
    <dsp:sp modelId="{BE3DC108-31F5-447E-B300-DB7BB25C9139}">
      <dsp:nvSpPr>
        <dsp:cNvPr id="0" name=""/>
        <dsp:cNvSpPr/>
      </dsp:nvSpPr>
      <dsp:spPr>
        <a:xfrm>
          <a:off x="0" y="2949114"/>
          <a:ext cx="1390898" cy="744551"/>
        </a:xfrm>
        <a:prstGeom prst="rect">
          <a:avLst/>
        </a:prstGeom>
        <a:solidFill>
          <a:srgbClr val="A77E58"/>
        </a:solidFill>
        <a:ln w="76200" cap="flat" cmpd="sng" algn="ctr">
          <a:solidFill>
            <a:srgbClr val="80A1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/>
            <a:t>Порты для модулей</a:t>
          </a:r>
        </a:p>
      </dsp:txBody>
      <dsp:txXfrm>
        <a:off x="0" y="2949114"/>
        <a:ext cx="1390898" cy="744551"/>
      </dsp:txXfrm>
    </dsp:sp>
    <dsp:sp modelId="{A141AF1C-7EC2-4205-81BC-9FD40F648A9D}">
      <dsp:nvSpPr>
        <dsp:cNvPr id="0" name=""/>
        <dsp:cNvSpPr/>
      </dsp:nvSpPr>
      <dsp:spPr>
        <a:xfrm>
          <a:off x="3283510" y="998205"/>
          <a:ext cx="1390898" cy="744551"/>
        </a:xfrm>
        <a:prstGeom prst="rect">
          <a:avLst/>
        </a:prstGeom>
        <a:solidFill>
          <a:srgbClr val="BA3F1D"/>
        </a:solidFill>
        <a:ln w="76200" cap="flat" cmpd="sng" algn="ctr">
          <a:solidFill>
            <a:srgbClr val="EEE3A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/>
            <a:t>Esp8266</a:t>
          </a:r>
          <a:endParaRPr lang="ru-RU" sz="1800" kern="1200" dirty="0"/>
        </a:p>
      </dsp:txBody>
      <dsp:txXfrm>
        <a:off x="3283510" y="998205"/>
        <a:ext cx="1390898" cy="744551"/>
      </dsp:txXfrm>
    </dsp:sp>
    <dsp:sp modelId="{A027D978-D55B-4D8F-9ECF-F5FC0A8CE6EB}">
      <dsp:nvSpPr>
        <dsp:cNvPr id="0" name=""/>
        <dsp:cNvSpPr/>
      </dsp:nvSpPr>
      <dsp:spPr>
        <a:xfrm>
          <a:off x="3607825" y="1979761"/>
          <a:ext cx="1390898" cy="744551"/>
        </a:xfrm>
        <a:prstGeom prst="rect">
          <a:avLst/>
        </a:prstGeom>
        <a:solidFill>
          <a:srgbClr val="EEE3AB"/>
        </a:solidFill>
        <a:ln w="76200" cap="flat" cmpd="sng" algn="ctr">
          <a:solidFill>
            <a:srgbClr val="EEE3A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>
              <a:solidFill>
                <a:sysClr val="windowText" lastClr="000000"/>
              </a:solidFill>
            </a:rPr>
            <a:t>API</a:t>
          </a:r>
          <a:endParaRPr lang="ru-RU" sz="1800" kern="1200">
            <a:solidFill>
              <a:sysClr val="windowText" lastClr="000000"/>
            </a:solidFill>
          </a:endParaRPr>
        </a:p>
      </dsp:txBody>
      <dsp:txXfrm>
        <a:off x="3607825" y="1979761"/>
        <a:ext cx="1390898" cy="744551"/>
      </dsp:txXfrm>
    </dsp:sp>
    <dsp:sp modelId="{35BC7145-66FB-431A-8D82-81210901C82B}">
      <dsp:nvSpPr>
        <dsp:cNvPr id="0" name=""/>
        <dsp:cNvSpPr/>
      </dsp:nvSpPr>
      <dsp:spPr>
        <a:xfrm>
          <a:off x="3607825" y="2968266"/>
          <a:ext cx="1390898" cy="744551"/>
        </a:xfrm>
        <a:prstGeom prst="rect">
          <a:avLst/>
        </a:prstGeom>
        <a:solidFill>
          <a:srgbClr val="EEE3AB"/>
        </a:solidFill>
        <a:ln w="76200" cap="flat" cmpd="sng" algn="ctr">
          <a:solidFill>
            <a:srgbClr val="EEE3A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1800" kern="1200" dirty="0">
              <a:solidFill>
                <a:sysClr val="windowText" lastClr="000000"/>
              </a:solidFill>
            </a:rPr>
            <a:t>Web-</a:t>
          </a:r>
          <a:r>
            <a:rPr lang="ru-RU" sz="1800" kern="1200" dirty="0">
              <a:solidFill>
                <a:sysClr val="windowText" lastClr="000000"/>
              </a:solidFill>
            </a:rPr>
            <a:t>интерфейс</a:t>
          </a:r>
        </a:p>
      </dsp:txBody>
      <dsp:txXfrm>
        <a:off x="3607825" y="2968266"/>
        <a:ext cx="1390898" cy="744551"/>
      </dsp:txXfrm>
    </dsp:sp>
    <dsp:sp modelId="{9154B44B-A7EE-4636-9085-27D226F40DD3}">
      <dsp:nvSpPr>
        <dsp:cNvPr id="0" name=""/>
        <dsp:cNvSpPr/>
      </dsp:nvSpPr>
      <dsp:spPr>
        <a:xfrm>
          <a:off x="5362819" y="1979762"/>
          <a:ext cx="1412626" cy="816614"/>
        </a:xfrm>
        <a:prstGeom prst="rect">
          <a:avLst/>
        </a:prstGeom>
        <a:solidFill>
          <a:srgbClr val="EEE3AB"/>
        </a:solidFill>
        <a:ln w="76200" cap="flat" cmpd="sng" algn="ctr">
          <a:solidFill>
            <a:srgbClr val="BA3F1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ru-RU" sz="1800" kern="1200" dirty="0">
              <a:solidFill>
                <a:sysClr val="windowText" lastClr="000000"/>
              </a:solidFill>
            </a:rPr>
            <a:t>Приложение на </a:t>
          </a:r>
          <a:r>
            <a:rPr lang="en-US" sz="1800" kern="1200" dirty="0">
              <a:solidFill>
                <a:sysClr val="windowText" lastClr="000000"/>
              </a:solidFill>
            </a:rPr>
            <a:t>android</a:t>
          </a:r>
          <a:endParaRPr lang="ru-RU" sz="1800" kern="1200" dirty="0">
            <a:solidFill>
              <a:sysClr val="windowText" lastClr="000000"/>
            </a:solidFill>
          </a:endParaRPr>
        </a:p>
      </dsp:txBody>
      <dsp:txXfrm>
        <a:off x="5362819" y="1979762"/>
        <a:ext cx="1412626" cy="816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0400B-9278-43CF-8C74-4C0FA987AB11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F569-8678-4448-BBBA-76362B2B8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88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5727AB1-6EB7-D816-FE3C-C04F4B192D58}"/>
              </a:ext>
            </a:extLst>
          </p:cNvPr>
          <p:cNvSpPr/>
          <p:nvPr userDrawn="1"/>
        </p:nvSpPr>
        <p:spPr>
          <a:xfrm>
            <a:off x="1375214" y="1585218"/>
            <a:ext cx="9441571" cy="2575108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678972"/>
            <a:ext cx="9144000" cy="2387600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0" b="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9840" y="5166678"/>
            <a:ext cx="8249920" cy="1549082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rgbClr val="A77E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EEBE01AE-37BD-F554-F890-815ADAE316D0}"/>
              </a:ext>
            </a:extLst>
          </p:cNvPr>
          <p:cNvSpPr/>
          <p:nvPr userDrawn="1"/>
        </p:nvSpPr>
        <p:spPr>
          <a:xfrm rot="5400000">
            <a:off x="178183" y="-178184"/>
            <a:ext cx="1585218" cy="1941586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25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0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сурс Пра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B76CBCA-281C-8094-B0BB-27E173602624}"/>
              </a:ext>
            </a:extLst>
          </p:cNvPr>
          <p:cNvSpPr/>
          <p:nvPr userDrawn="1"/>
        </p:nvSpPr>
        <p:spPr>
          <a:xfrm>
            <a:off x="4582160" y="1543233"/>
            <a:ext cx="7271239" cy="4940653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8120DB9-E026-0FD6-425C-351CF29A26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85678" y="1757044"/>
            <a:ext cx="6928802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Объект 19">
            <a:extLst>
              <a:ext uri="{FF2B5EF4-FFF2-40B4-BE49-F238E27FC236}">
                <a16:creationId xmlns:a16="http://schemas.microsoft.com/office/drawing/2014/main" id="{2B24F9BD-DA46-98F0-0895-710196A757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1455" y="1757044"/>
            <a:ext cx="3959079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7211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сурс Ле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B76CBCA-281C-8094-B0BB-27E173602624}"/>
              </a:ext>
            </a:extLst>
          </p:cNvPr>
          <p:cNvSpPr/>
          <p:nvPr userDrawn="1"/>
        </p:nvSpPr>
        <p:spPr>
          <a:xfrm>
            <a:off x="211015" y="1567954"/>
            <a:ext cx="4574663" cy="4940653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8120DB9-E026-0FD6-425C-351CF29A26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85678" y="1757044"/>
            <a:ext cx="6928802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Объект 19">
            <a:extLst>
              <a:ext uri="{FF2B5EF4-FFF2-40B4-BE49-F238E27FC236}">
                <a16:creationId xmlns:a16="http://schemas.microsoft.com/office/drawing/2014/main" id="{343D3BDB-2914-478B-F5DF-E3E36C769C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1455" y="1757044"/>
            <a:ext cx="3959079" cy="4562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9335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Рес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0CBFFBB-51AD-944E-D603-42FAC4C7FA71}"/>
              </a:ext>
            </a:extLst>
          </p:cNvPr>
          <p:cNvSpPr/>
          <p:nvPr userDrawn="1"/>
        </p:nvSpPr>
        <p:spPr>
          <a:xfrm>
            <a:off x="2460380" y="133168"/>
            <a:ext cx="7271239" cy="1059229"/>
          </a:xfrm>
          <a:prstGeom prst="roundRect">
            <a:avLst/>
          </a:prstGeom>
          <a:solidFill>
            <a:srgbClr val="D9CFC1"/>
          </a:solidFill>
          <a:ln w="127000" cmpd="sng">
            <a:solidFill>
              <a:srgbClr val="A77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7E628-C214-6D7E-2335-8E6B7281E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>
              <a:defRPr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7DF49CE2-B619-B250-FBD1-D59AFFEE7291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A3B985C5-126E-9C78-7612-99006E06809D}"/>
              </a:ext>
            </a:extLst>
          </p:cNvPr>
          <p:cNvSpPr txBox="1">
            <a:spLocks/>
          </p:cNvSpPr>
          <p:nvPr userDrawn="1"/>
        </p:nvSpPr>
        <p:spPr>
          <a:xfrm>
            <a:off x="138235" y="0"/>
            <a:ext cx="726440" cy="666115"/>
          </a:xfrm>
          <a:prstGeom prst="rect">
            <a:avLst/>
          </a:prstGeom>
        </p:spPr>
        <p:txBody>
          <a:bodyPr wrap="none"/>
          <a:lstStyle>
            <a:defPPr>
              <a:defRPr lang="ru-RU"/>
            </a:defPPr>
            <a:lvl1pPr marL="0" algn="l" defTabSz="914400" rtl="0" eaLnBrk="1" latinLnBrk="0" hangingPunct="1">
              <a:defRPr sz="3200" kern="1200">
                <a:ln>
                  <a:solidFill>
                    <a:srgbClr val="BA3F1D"/>
                  </a:solidFill>
                </a:ln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19FFA4B-D21D-4474-B476-EF8C54CF5913}" type="slidenum">
              <a:rPr lang="ru-RU" smtClean="0">
                <a:ln>
                  <a:solidFill>
                    <a:srgbClr val="BA3F1D"/>
                  </a:solidFill>
                  <a:round/>
                </a:ln>
                <a:solidFill>
                  <a:srgbClr val="BA3F1D"/>
                </a:solidFill>
              </a:rPr>
              <a:pPr algn="l"/>
              <a:t>‹#›</a:t>
            </a:fld>
            <a:endParaRPr lang="ru-RU" dirty="0">
              <a:ln>
                <a:solidFill>
                  <a:srgbClr val="BA3F1D"/>
                </a:solidFill>
                <a:round/>
              </a:ln>
              <a:solidFill>
                <a:srgbClr val="BA3F1D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74763B2-CA22-9C45-67A0-82FCB0792BF4}"/>
              </a:ext>
            </a:extLst>
          </p:cNvPr>
          <p:cNvSpPr/>
          <p:nvPr userDrawn="1"/>
        </p:nvSpPr>
        <p:spPr>
          <a:xfrm>
            <a:off x="6365631" y="2233246"/>
            <a:ext cx="5391515" cy="4275361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бъект 19">
            <a:extLst>
              <a:ext uri="{FF2B5EF4-FFF2-40B4-BE49-F238E27FC236}">
                <a16:creationId xmlns:a16="http://schemas.microsoft.com/office/drawing/2014/main" id="{C0E30AA4-BA80-00E9-A5F9-2AEE3B860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9062" y="2444262"/>
            <a:ext cx="4985237" cy="38752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D5C582B-E140-A66B-6992-92F01CC0E5A8}"/>
              </a:ext>
            </a:extLst>
          </p:cNvPr>
          <p:cNvSpPr/>
          <p:nvPr userDrawn="1"/>
        </p:nvSpPr>
        <p:spPr>
          <a:xfrm>
            <a:off x="434854" y="2233246"/>
            <a:ext cx="5391515" cy="4275361"/>
          </a:xfrm>
          <a:prstGeom prst="roundRect">
            <a:avLst/>
          </a:prstGeom>
          <a:solidFill>
            <a:srgbClr val="D9CFC1"/>
          </a:solidFill>
          <a:ln w="1270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бъект 19">
            <a:extLst>
              <a:ext uri="{FF2B5EF4-FFF2-40B4-BE49-F238E27FC236}">
                <a16:creationId xmlns:a16="http://schemas.microsoft.com/office/drawing/2014/main" id="{B9EBF23B-F4D1-74BC-AFD7-9A2B8BC39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285" y="2444262"/>
            <a:ext cx="4985237" cy="38752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2588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3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6B2082F0-7521-DEF3-3D0C-2802EFE4F70B}"/>
              </a:ext>
            </a:extLst>
          </p:cNvPr>
          <p:cNvSpPr/>
          <p:nvPr userDrawn="1"/>
        </p:nvSpPr>
        <p:spPr>
          <a:xfrm rot="5400000">
            <a:off x="136689" y="-136689"/>
            <a:ext cx="1216057" cy="1489435"/>
          </a:xfrm>
          <a:prstGeom prst="rtTriangl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3AC2295-FEC5-863E-73A4-F4C94A9C7CFE}"/>
              </a:ext>
            </a:extLst>
          </p:cNvPr>
          <p:cNvSpPr txBox="1">
            <a:spLocks/>
          </p:cNvSpPr>
          <p:nvPr userDrawn="1"/>
        </p:nvSpPr>
        <p:spPr>
          <a:xfrm>
            <a:off x="2739535" y="0"/>
            <a:ext cx="6712928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6222294-754C-3970-F0EF-20DFF6A54DA4}"/>
              </a:ext>
            </a:extLst>
          </p:cNvPr>
          <p:cNvSpPr txBox="1">
            <a:spLocks/>
          </p:cNvSpPr>
          <p:nvPr userDrawn="1"/>
        </p:nvSpPr>
        <p:spPr>
          <a:xfrm>
            <a:off x="2891935" y="152400"/>
            <a:ext cx="6712928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452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3F1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neTwoZzzPlus/chicken" TargetMode="External"/><Relationship Id="rId3" Type="http://schemas.openxmlformats.org/officeDocument/2006/relationships/hyperlink" Target="https://ru.wikipedia.org/wiki/Android_Studio" TargetMode="External"/><Relationship Id="rId7" Type="http://schemas.openxmlformats.org/officeDocument/2006/relationships/hyperlink" Target="https://&#1084;&#1086;&#1081;&#1082;&#1091;&#1088;&#1103;&#1090;&#1085;&#1080;&#1082;.&#1088;&#1092;/" TargetMode="External"/><Relationship Id="rId12" Type="http://schemas.openxmlformats.org/officeDocument/2006/relationships/image" Target="../media/image15.png"/><Relationship Id="rId2" Type="http://schemas.openxmlformats.org/officeDocument/2006/relationships/hyperlink" Target="https://amperkot.ru/blog/arduino_projects_beginne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GitHub" TargetMode="External"/><Relationship Id="rId11" Type="http://schemas.openxmlformats.org/officeDocument/2006/relationships/hyperlink" Target="mailto:chinform@ya.ru" TargetMode="External"/><Relationship Id="rId5" Type="http://schemas.openxmlformats.org/officeDocument/2006/relationships/hyperlink" Target="https://www.instructables.com/Best-PCB-Manufacturer-for-Hobbyist-JLCPCB-Review/" TargetMode="External"/><Relationship Id="rId10" Type="http://schemas.openxmlformats.org/officeDocument/2006/relationships/hyperlink" Target="mailto:uchinform@ya.ru" TargetMode="External"/><Relationship Id="rId4" Type="http://schemas.openxmlformats.org/officeDocument/2006/relationships/hyperlink" Target="https://ru.wikipedia.org/wiki/EasyEDA" TargetMode="External"/><Relationship Id="rId9" Type="http://schemas.openxmlformats.org/officeDocument/2006/relationships/hyperlink" Target="mailto:ivansakulin5505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D1F8D59-68CC-8192-D345-FCE63A7CE61D}"/>
              </a:ext>
            </a:extLst>
          </p:cNvPr>
          <p:cNvSpPr/>
          <p:nvPr/>
        </p:nvSpPr>
        <p:spPr>
          <a:xfrm>
            <a:off x="5293360" y="4785360"/>
            <a:ext cx="6711047" cy="1879600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7366F-EA13-977C-80FC-9C51EB9E1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0" y="1622353"/>
            <a:ext cx="11236960" cy="2387600"/>
          </a:xfrm>
        </p:spPr>
        <p:txBody>
          <a:bodyPr/>
          <a:lstStyle/>
          <a:p>
            <a:r>
              <a:rPr lang="ru-RU" sz="8800" b="1" dirty="0"/>
              <a:t>Контроллер</a:t>
            </a:r>
            <a:r>
              <a:rPr lang="ru-RU" b="1" dirty="0"/>
              <a:t> </a:t>
            </a:r>
            <a:br>
              <a:rPr lang="ru-RU" b="1" dirty="0"/>
            </a:br>
            <a:r>
              <a:rPr lang="ru-RU" b="1" dirty="0"/>
              <a:t>умного курятника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1B27DF-BC75-C96D-3DE0-0FAE52E87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073" y="4997833"/>
            <a:ext cx="6711047" cy="1549082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ru-RU" sz="2800" dirty="0"/>
              <a:t>Сакулин Иван Михайлович </a:t>
            </a:r>
          </a:p>
          <a:p>
            <a:r>
              <a:rPr lang="ru-RU" dirty="0"/>
              <a:t>Ученик 10 класса Усть-Кубинского ЦО </a:t>
            </a:r>
          </a:p>
          <a:p>
            <a:r>
              <a:rPr lang="ru-RU" dirty="0"/>
              <a:t>Наставник - Андреев Николай Николаевич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6805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61938-DFD0-B56F-2783-6F3CED18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11DB15-090E-F8A5-8349-D4AE414E6C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>
                <a:solidFill>
                  <a:srgbClr val="A77E58"/>
                </a:solidFill>
              </a:rPr>
              <a:t>Подключение через Интернет</a:t>
            </a:r>
          </a:p>
          <a:p>
            <a:r>
              <a:rPr lang="ru-RU" dirty="0">
                <a:solidFill>
                  <a:srgbClr val="A77E58"/>
                </a:solidFill>
              </a:rPr>
              <a:t>Добавление новых функций и режимов работы</a:t>
            </a:r>
          </a:p>
          <a:p>
            <a:r>
              <a:rPr lang="ru-RU" dirty="0">
                <a:solidFill>
                  <a:srgbClr val="A77E58"/>
                </a:solidFill>
              </a:rPr>
              <a:t>Увеличение функционала с упрощением интерфейса.</a:t>
            </a:r>
          </a:p>
          <a:p>
            <a:r>
              <a:rPr lang="en-US" dirty="0">
                <a:solidFill>
                  <a:srgbClr val="A77E58"/>
                </a:solidFill>
              </a:rPr>
              <a:t>Telegram-</a:t>
            </a:r>
            <a:r>
              <a:rPr lang="ru-RU" dirty="0">
                <a:solidFill>
                  <a:srgbClr val="A77E58"/>
                </a:solidFill>
              </a:rPr>
              <a:t>бот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AF2D6-68AE-79E0-8B9D-E0B87E5BE0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ru-RU" dirty="0">
                <a:solidFill>
                  <a:srgbClr val="A77E58"/>
                </a:solidFill>
              </a:rPr>
              <a:t>Полная печатная плата</a:t>
            </a:r>
            <a:r>
              <a:rPr lang="en-US" dirty="0">
                <a:solidFill>
                  <a:srgbClr val="A77E58"/>
                </a:solidFill>
              </a:rPr>
              <a:t> </a:t>
            </a:r>
            <a:r>
              <a:rPr lang="ru-RU" dirty="0">
                <a:solidFill>
                  <a:srgbClr val="A77E58"/>
                </a:solidFill>
              </a:rPr>
              <a:t>на </a:t>
            </a:r>
            <a:r>
              <a:rPr lang="en-US" dirty="0">
                <a:solidFill>
                  <a:srgbClr val="A77E58"/>
                </a:solidFill>
              </a:rPr>
              <a:t>SMD</a:t>
            </a:r>
            <a:endParaRPr lang="ru-RU" dirty="0">
              <a:solidFill>
                <a:srgbClr val="A77E58"/>
              </a:solidFill>
            </a:endParaRPr>
          </a:p>
          <a:p>
            <a:r>
              <a:rPr lang="ru-RU" dirty="0">
                <a:solidFill>
                  <a:srgbClr val="A77E58"/>
                </a:solidFill>
              </a:rPr>
              <a:t>«</a:t>
            </a:r>
            <a:r>
              <a:rPr lang="ru-RU" dirty="0" err="1">
                <a:solidFill>
                  <a:srgbClr val="A77E58"/>
                </a:solidFill>
              </a:rPr>
              <a:t>Мосфеты</a:t>
            </a:r>
            <a:r>
              <a:rPr lang="ru-RU" dirty="0">
                <a:solidFill>
                  <a:srgbClr val="A77E58"/>
                </a:solidFill>
              </a:rPr>
              <a:t>» (МОП-транзисторы) для нагрузки</a:t>
            </a:r>
          </a:p>
          <a:p>
            <a:r>
              <a:rPr lang="ru-RU" dirty="0">
                <a:solidFill>
                  <a:srgbClr val="A77E58"/>
                </a:solidFill>
              </a:rPr>
              <a:t>Кормушка и подача воды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72F5E-450A-7B3B-9CF8-234EA2133580}"/>
              </a:ext>
            </a:extLst>
          </p:cNvPr>
          <p:cNvSpPr txBox="1"/>
          <p:nvPr/>
        </p:nvSpPr>
        <p:spPr>
          <a:xfrm>
            <a:off x="6559062" y="1644043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Приложение</a:t>
            </a:r>
          </a:p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DD819-1DE5-AE9D-4FF5-9A5AC394D140}"/>
              </a:ext>
            </a:extLst>
          </p:cNvPr>
          <p:cNvSpPr txBox="1"/>
          <p:nvPr/>
        </p:nvSpPr>
        <p:spPr>
          <a:xfrm>
            <a:off x="647701" y="1644042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Контроллер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541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94DC4-47C5-9A4C-4EFA-657C28E7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НАРАБОТКИ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A85C1BF-008C-4B67-0C63-8CB573D055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2513201"/>
            <a:ext cx="4984750" cy="3738186"/>
          </a:xfrm>
          <a:effectLst>
            <a:softEdge rad="127000"/>
          </a:effectLst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94DB2F94-2005-CBB5-4031-CF67F94D44E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13111"/>
            <a:ext cx="4984750" cy="3738366"/>
          </a:xfrm>
          <a:effectLst>
            <a:softEdge rad="127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C452CC-7B1B-C8D4-EF9A-0B91D89E0385}"/>
              </a:ext>
            </a:extLst>
          </p:cNvPr>
          <p:cNvSpPr txBox="1"/>
          <p:nvPr/>
        </p:nvSpPr>
        <p:spPr>
          <a:xfrm>
            <a:off x="6559062" y="1644043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Клапан</a:t>
            </a:r>
          </a:p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06790-EE1F-1A09-94AE-460913074E38}"/>
              </a:ext>
            </a:extLst>
          </p:cNvPr>
          <p:cNvSpPr txBox="1"/>
          <p:nvPr/>
        </p:nvSpPr>
        <p:spPr>
          <a:xfrm>
            <a:off x="647701" y="1644042"/>
            <a:ext cx="4985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BA3F1D"/>
                </a:solidFill>
                <a:latin typeface="+mj-lt"/>
              </a:rPr>
              <a:t>Винт Архимеда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73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29616-D756-2B61-EC36-B32358D9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FC721D9-DC86-B212-0C3F-5302213D525A}"/>
              </a:ext>
            </a:extLst>
          </p:cNvPr>
          <p:cNvSpPr/>
          <p:nvPr/>
        </p:nvSpPr>
        <p:spPr>
          <a:xfrm>
            <a:off x="8298211" y="1538533"/>
            <a:ext cx="3695307" cy="4779390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FF2A1F5-E4E0-80A3-FA82-15DF5C446470}"/>
              </a:ext>
            </a:extLst>
          </p:cNvPr>
          <p:cNvSpPr/>
          <p:nvPr/>
        </p:nvSpPr>
        <p:spPr>
          <a:xfrm>
            <a:off x="198482" y="1538533"/>
            <a:ext cx="4135250" cy="4779390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E62360-0C79-3546-333E-6E4CA65CDA9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679663" y="1799040"/>
            <a:ext cx="3445039" cy="4029075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A77E58"/>
                </a:solidFill>
              </a:rPr>
              <a:t>Ссылки</a:t>
            </a:r>
            <a:endParaRPr lang="ru-RU" dirty="0">
              <a:solidFill>
                <a:srgbClr val="A77E58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Что такое </a:t>
            </a:r>
            <a:r>
              <a:rPr lang="en-US" sz="1800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Arduino</a:t>
            </a:r>
            <a:r>
              <a:rPr lang="ru-RU" sz="1800" dirty="0">
                <a:solidFill>
                  <a:srgbClr val="0563C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3"/>
              </a:rPr>
              <a:t>Что такое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3"/>
              </a:rPr>
              <a:t> Android Studio?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4"/>
              </a:rPr>
              <a:t>Что такое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4"/>
              </a:rPr>
              <a:t>EasyEDA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4"/>
              </a:rPr>
              <a:t>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5"/>
              </a:rPr>
              <a:t>Информация о 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5"/>
              </a:rPr>
              <a:t>JLCPCB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6"/>
              </a:rPr>
              <a:t>Что такое 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6"/>
              </a:rPr>
              <a:t>GitHub</a:t>
            </a: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6"/>
              </a:rPr>
              <a:t>?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  <a:hlinkClick r:id="rId7"/>
              </a:rPr>
              <a:t>Аналог</a:t>
            </a:r>
            <a:endParaRPr lang="ru-RU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06B800-6D5D-217C-1998-1AD367F79C0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8482" y="1990684"/>
            <a:ext cx="4069658" cy="3875088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solidFill>
                  <a:srgbClr val="A77E58"/>
                </a:solidFill>
              </a:rPr>
              <a:t>Всё по проекту должно быть в</a:t>
            </a:r>
            <a:r>
              <a:rPr lang="ru-RU" dirty="0"/>
              <a:t> </a:t>
            </a:r>
            <a:r>
              <a:rPr lang="ru-RU" dirty="0">
                <a:hlinkClick r:id="rId8"/>
              </a:rPr>
              <a:t>репозитории </a:t>
            </a:r>
            <a:r>
              <a:rPr lang="en-US" dirty="0">
                <a:hlinkClick r:id="rId8"/>
              </a:rPr>
              <a:t>GitHub</a:t>
            </a:r>
            <a:endParaRPr lang="ru-RU" dirty="0"/>
          </a:p>
          <a:p>
            <a:pPr marL="0" indent="0">
              <a:buNone/>
            </a:pPr>
            <a:endParaRPr lang="ru-RU" dirty="0">
              <a:solidFill>
                <a:srgbClr val="A77E58"/>
              </a:solidFill>
            </a:endParaRPr>
          </a:p>
          <a:p>
            <a:pPr marL="0" indent="0" algn="ctr">
              <a:buNone/>
            </a:pPr>
            <a:r>
              <a:rPr lang="ru-RU" dirty="0">
                <a:solidFill>
                  <a:srgbClr val="A77E58"/>
                </a:solidFill>
              </a:rPr>
              <a:t>Контакты</a:t>
            </a:r>
            <a:endParaRPr lang="en-US" dirty="0">
              <a:solidFill>
                <a:srgbClr val="A77E58"/>
              </a:solidFill>
            </a:endParaRPr>
          </a:p>
          <a:p>
            <a:pPr marL="0" indent="0">
              <a:buNone/>
            </a:pPr>
            <a:r>
              <a:rPr lang="en-US" sz="2400" dirty="0">
                <a:hlinkClick r:id="rId9"/>
              </a:rPr>
              <a:t>ivansakulin5505@gmail.com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10"/>
              </a:rPr>
              <a:t>u</a:t>
            </a:r>
            <a:r>
              <a:rPr lang="en-US" sz="2400" dirty="0">
                <a:hlinkClick r:id="rId11"/>
              </a:rPr>
              <a:t>chinform@ya.ru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77E58"/>
                </a:solidFill>
              </a:rPr>
              <a:t>(</a:t>
            </a:r>
            <a:r>
              <a:rPr lang="ru-RU" sz="2400" dirty="0">
                <a:solidFill>
                  <a:srgbClr val="A77E58"/>
                </a:solidFill>
              </a:rPr>
              <a:t>наставник</a:t>
            </a:r>
            <a:r>
              <a:rPr lang="en-US" sz="2400" dirty="0">
                <a:solidFill>
                  <a:srgbClr val="A77E58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A77E58"/>
              </a:solidFill>
            </a:endParaRP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34624F-CB05-76BD-714E-0BD2F0043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24" y="2032477"/>
            <a:ext cx="3833295" cy="38332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51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FFBDF-7EDE-D849-19AB-FC73B8DB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3B99152-45D9-0B77-45E8-E009134BC3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01550" y="1757044"/>
            <a:ext cx="6800809" cy="4562475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dirty="0">
                <a:solidFill>
                  <a:srgbClr val="BA3F1D"/>
                </a:solidFill>
                <a:effectLst/>
                <a:latin typeface="+mj-lt"/>
              </a:rPr>
              <a:t>Цель проекта: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>
                <a:solidFill>
                  <a:srgbClr val="A77E58"/>
                </a:solidFill>
              </a:rPr>
              <a:t>Р</a:t>
            </a:r>
            <a:r>
              <a:rPr lang="ru-RU" sz="20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азработка и тестирование контроллера курятника с возможностью развития.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b="1" dirty="0">
                <a:solidFill>
                  <a:srgbClr val="BA3F1D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Задачи:</a:t>
            </a:r>
            <a:endParaRPr lang="en-US" b="1" dirty="0">
              <a:solidFill>
                <a:srgbClr val="BA3F1D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Изучение аналогов и литературы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Разработка и сборка контроллера, корпуса к нему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Разработка печатной платы на базе микроконтроллера atmega328p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Разработка андроид-приложения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solidFill>
                  <a:srgbClr val="A77E58"/>
                </a:solidFill>
                <a:effectLst/>
                <a:ea typeface="Times New Roman" panose="02020603050405020304" pitchFamily="18" charset="0"/>
              </a:rPr>
              <a:t>Встраивание системы в обычный курятник и тестирование</a:t>
            </a:r>
            <a:endParaRPr lang="ru-RU" dirty="0">
              <a:solidFill>
                <a:srgbClr val="A77E58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F1FEF93-DEF4-8147-8594-293A5774C6F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2553989"/>
            <a:ext cx="3959225" cy="2969222"/>
          </a:xfr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6305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E1CCF-3590-5455-58B0-691A2918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ДЛЯ…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7BFACD4-EE90-E120-FAFC-1D9A0FBE7A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04" y="2446921"/>
            <a:ext cx="4984750" cy="3738768"/>
          </a:xfrm>
          <a:effectLst>
            <a:softEdge rad="127000"/>
          </a:effec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2732E32-6480-263C-93FF-3B9A3CDB75C6}"/>
              </a:ext>
            </a:extLst>
          </p:cNvPr>
          <p:cNvSpPr txBox="1">
            <a:spLocks/>
          </p:cNvSpPr>
          <p:nvPr/>
        </p:nvSpPr>
        <p:spPr>
          <a:xfrm>
            <a:off x="628285" y="1118699"/>
            <a:ext cx="4985237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Простого владельца курятника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806AA0-41C4-731B-B688-6AD5373CBD0C}"/>
              </a:ext>
            </a:extLst>
          </p:cNvPr>
          <p:cNvSpPr txBox="1">
            <a:spLocks/>
          </p:cNvSpPr>
          <p:nvPr/>
        </p:nvSpPr>
        <p:spPr>
          <a:xfrm>
            <a:off x="6559061" y="1118699"/>
            <a:ext cx="4985237" cy="1325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 anchorCtr="1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3F1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Инженера-любителя 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A9237833-4679-4AE8-A37A-888CED35CF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75217"/>
            <a:ext cx="4984750" cy="3738737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0746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9A7B7-82B0-5AC4-7206-5BC81F3B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РАЗРАБОТКИ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99375FF1-5264-940D-E58F-66EF465D0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357923"/>
              </p:ext>
            </p:extLst>
          </p:nvPr>
        </p:nvGraphicFramePr>
        <p:xfrm>
          <a:off x="160257" y="1325563"/>
          <a:ext cx="11764650" cy="5320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288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FD43A-6E36-2D8A-4A67-5D910678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РАБОТЫ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05B3ED-55E6-B3AE-BD4A-391D32E0BFC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38601" y="1757044"/>
            <a:ext cx="4073143" cy="4562475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endParaRPr lang="ru-RU" sz="3200" dirty="0">
              <a:solidFill>
                <a:srgbClr val="A77E58"/>
              </a:solidFill>
            </a:endParaRPr>
          </a:p>
          <a:p>
            <a:pPr marL="0" indent="0" algn="just">
              <a:buNone/>
            </a:pPr>
            <a:r>
              <a:rPr lang="ru-RU" sz="3200" dirty="0">
                <a:solidFill>
                  <a:srgbClr val="A77E58"/>
                </a:solidFill>
              </a:rPr>
              <a:t>Проект состоит из контроллера и приложения для его управления.</a:t>
            </a:r>
          </a:p>
          <a:p>
            <a:pPr marL="0" indent="0" algn="just">
              <a:buNone/>
            </a:pPr>
            <a:r>
              <a:rPr lang="ru-RU" sz="2000" dirty="0">
                <a:solidFill>
                  <a:srgbClr val="A77E58"/>
                </a:solidFill>
              </a:rPr>
              <a:t>Элементы схемы связаны, но обособлены при разработке. Это создаёт огромные перспективы развития.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8E8F0B-1B58-9AC4-E927-E76E7EAE369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761012128"/>
              </p:ext>
            </p:extLst>
          </p:nvPr>
        </p:nvGraphicFramePr>
        <p:xfrm>
          <a:off x="4786313" y="1757363"/>
          <a:ext cx="6927850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382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6D0B2-5F79-035B-32DE-387C1049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РЕСУРСЫ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7C72F2F-886C-8C6B-B6B0-5CAF3788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91" y="1376207"/>
            <a:ext cx="3572396" cy="357239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1B79134-5513-1723-E91E-D6483FCD5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24" y="1836842"/>
            <a:ext cx="2261043" cy="132556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8C9DAFF-4080-D0D6-5B4D-09265D8AB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04171">
            <a:off x="7421493" y="3137771"/>
            <a:ext cx="1645408" cy="195372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E66D33D-D5BA-34BD-EF99-A9D93F0F8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59131" y="4739165"/>
            <a:ext cx="1485884" cy="2250749"/>
          </a:xfrm>
          <a:prstGeom prst="rect">
            <a:avLst/>
          </a:prstGeom>
          <a:ln>
            <a:solidFill>
              <a:srgbClr val="80A1C1"/>
            </a:solidFill>
          </a:ln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75E18FE-0C05-75E3-4E57-03010D779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785" y="3435587"/>
            <a:ext cx="3660417" cy="33720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799251E-CB72-A101-3BC4-0D9AED34247E}"/>
              </a:ext>
            </a:extLst>
          </p:cNvPr>
          <p:cNvSpPr txBox="1"/>
          <p:nvPr/>
        </p:nvSpPr>
        <p:spPr>
          <a:xfrm>
            <a:off x="5119913" y="1677473"/>
            <a:ext cx="24075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A1C1"/>
                </a:solidFill>
                <a:latin typeface="+mj-lt"/>
              </a:rPr>
              <a:t>ATMEGA328P</a:t>
            </a:r>
            <a:endParaRPr lang="ru-RU" sz="2400" dirty="0">
              <a:solidFill>
                <a:srgbClr val="80A1C1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1A5FEE-9BD3-FA0D-A095-7EF8A7B15938}"/>
              </a:ext>
            </a:extLst>
          </p:cNvPr>
          <p:cNvSpPr txBox="1"/>
          <p:nvPr/>
        </p:nvSpPr>
        <p:spPr>
          <a:xfrm>
            <a:off x="5890021" y="4516425"/>
            <a:ext cx="11892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A1C1"/>
                </a:solidFill>
                <a:latin typeface="+mj-lt"/>
              </a:rPr>
              <a:t>WI-FI</a:t>
            </a:r>
            <a:endParaRPr lang="ru-RU" sz="2400" dirty="0">
              <a:solidFill>
                <a:srgbClr val="80A1C1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496F78-08C3-5DEF-869B-80E97FC675E2}"/>
              </a:ext>
            </a:extLst>
          </p:cNvPr>
          <p:cNvSpPr txBox="1"/>
          <p:nvPr/>
        </p:nvSpPr>
        <p:spPr>
          <a:xfrm>
            <a:off x="7664248" y="2914808"/>
            <a:ext cx="1563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80A1C1"/>
                </a:solidFill>
                <a:latin typeface="+mj-lt"/>
              </a:rPr>
              <a:t>ТАЙМЕР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7102A-B881-6959-02B3-FE0FCD6A385E}"/>
              </a:ext>
            </a:extLst>
          </p:cNvPr>
          <p:cNvSpPr txBox="1"/>
          <p:nvPr/>
        </p:nvSpPr>
        <p:spPr>
          <a:xfrm>
            <a:off x="10680526" y="5864539"/>
            <a:ext cx="1563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80A1C1"/>
                </a:solidFill>
                <a:latin typeface="+mj-lt"/>
              </a:rPr>
              <a:t>РЕЛЕ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E83377-6890-8615-569E-387E630247FF}"/>
              </a:ext>
            </a:extLst>
          </p:cNvPr>
          <p:cNvSpPr txBox="1"/>
          <p:nvPr/>
        </p:nvSpPr>
        <p:spPr>
          <a:xfrm>
            <a:off x="9962708" y="1287423"/>
            <a:ext cx="15630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80A1C1"/>
                </a:solidFill>
                <a:latin typeface="+mj-lt"/>
              </a:rPr>
              <a:t>ДАТЧИК</a:t>
            </a: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EFFA3ABF-6E72-E7E0-39F6-23ED88A963A5}"/>
              </a:ext>
            </a:extLst>
          </p:cNvPr>
          <p:cNvSpPr/>
          <p:nvPr/>
        </p:nvSpPr>
        <p:spPr>
          <a:xfrm>
            <a:off x="724291" y="4802918"/>
            <a:ext cx="3572395" cy="1881669"/>
          </a:xfrm>
          <a:prstGeom prst="roundRect">
            <a:avLst/>
          </a:prstGeom>
          <a:solidFill>
            <a:srgbClr val="D9CFC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F99440-2C5A-274D-07C9-0E07415C8A72}"/>
              </a:ext>
            </a:extLst>
          </p:cNvPr>
          <p:cNvSpPr txBox="1"/>
          <p:nvPr/>
        </p:nvSpPr>
        <p:spPr>
          <a:xfrm>
            <a:off x="754268" y="4752642"/>
            <a:ext cx="3572396" cy="18816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sz="2000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Проект разрабатывался на протяжении </a:t>
            </a:r>
            <a:r>
              <a:rPr lang="ru-RU" sz="2000" b="1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3х</a:t>
            </a:r>
            <a:r>
              <a:rPr lang="ru-RU" sz="2000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 месяцев. </a:t>
            </a:r>
          </a:p>
          <a:p>
            <a:pPr lvl="0" algn="just">
              <a:lnSpc>
                <a:spcPct val="150000"/>
              </a:lnSpc>
            </a:pPr>
            <a:r>
              <a:rPr lang="ru-RU" sz="2000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Расчётное время работы над проектом </a:t>
            </a:r>
            <a:r>
              <a:rPr lang="ru-RU" sz="2000" b="1" dirty="0">
                <a:solidFill>
                  <a:srgbClr val="80A1C1"/>
                </a:solidFill>
                <a:effectLst/>
                <a:ea typeface="Times New Roman" panose="02020603050405020304" pitchFamily="18" charset="0"/>
              </a:rPr>
              <a:t>200-400 часов.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AC9C64-FF94-3CF4-331D-326D4AC21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1670745"/>
            <a:ext cx="3648952" cy="273671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97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8AEE8-2FF1-F867-06BB-2DEAB7C1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ПЕЧАТНАЯ ПЛАТА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C0EB063-CAB4-438F-338A-6735F739972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139" y="2492611"/>
            <a:ext cx="3746586" cy="3110838"/>
          </a:xfrm>
          <a:effectLst>
            <a:softEdge rad="31750"/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C90A2EE-69E2-603A-EAF4-7634EFE6E7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4960" y="2926081"/>
            <a:ext cx="4317999" cy="1859280"/>
          </a:xfrm>
        </p:spPr>
        <p:txBody>
          <a:bodyPr/>
          <a:lstStyle/>
          <a:p>
            <a:pPr marL="0" indent="0" algn="ctr">
              <a:buNone/>
            </a:pPr>
            <a:r>
              <a:rPr lang="ru-RU" sz="4000" dirty="0">
                <a:solidFill>
                  <a:srgbClr val="A77E58"/>
                </a:solidFill>
              </a:rPr>
              <a:t>Первая печатная плата прототипа</a:t>
            </a:r>
          </a:p>
          <a:p>
            <a:pPr marL="0" indent="0" algn="ctr">
              <a:buNone/>
            </a:pPr>
            <a:r>
              <a:rPr lang="ru-RU" dirty="0">
                <a:solidFill>
                  <a:srgbClr val="A77E58"/>
                </a:solidFill>
              </a:rPr>
              <a:t>Разработано в </a:t>
            </a:r>
            <a:r>
              <a:rPr lang="en-US" b="1" dirty="0" err="1">
                <a:solidFill>
                  <a:srgbClr val="A77E58"/>
                </a:solidFill>
              </a:rPr>
              <a:t>EasyEDA</a:t>
            </a:r>
            <a:endParaRPr lang="ru-RU" sz="2400" b="1" dirty="0">
              <a:solidFill>
                <a:srgbClr val="A77E58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E8D43C-929F-16E5-D85E-A23FC18E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94906" y="2471959"/>
            <a:ext cx="3818178" cy="315214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5817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285FF-005D-8DD8-7F15-142269DF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ИСПЫТАНИЯ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B624543-2CC3-6AC1-0805-FFE09F3604B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22" y="2045596"/>
            <a:ext cx="7057322" cy="3969743"/>
          </a:xfrm>
          <a:effectLst>
            <a:softEdge rad="127000"/>
          </a:effectLst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B542F1A1-ACDE-E343-9353-F7BD2A2E1E69}"/>
              </a:ext>
            </a:extLst>
          </p:cNvPr>
          <p:cNvSpPr txBox="1">
            <a:spLocks/>
          </p:cNvSpPr>
          <p:nvPr/>
        </p:nvSpPr>
        <p:spPr>
          <a:xfrm>
            <a:off x="314960" y="1696825"/>
            <a:ext cx="4317999" cy="3088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3600" b="1" dirty="0">
                <a:solidFill>
                  <a:srgbClr val="A77E58"/>
                </a:solidFill>
              </a:rPr>
              <a:t>Здесь проходили испытания: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2400" dirty="0">
                <a:solidFill>
                  <a:srgbClr val="A77E58"/>
                </a:solidFill>
              </a:rPr>
              <a:t>1) Тест работоспособности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ru-RU" sz="2400" dirty="0">
                <a:solidFill>
                  <a:srgbClr val="A77E58"/>
                </a:solidFill>
              </a:rPr>
              <a:t>1) Тест временем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2400" b="1" dirty="0">
              <a:solidFill>
                <a:srgbClr val="A77E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6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F03D2-09D5-66EB-CAD3-7802DB76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66AF54D6-F35D-73CA-6696-4E3C5F63B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039739"/>
              </p:ext>
            </p:extLst>
          </p:nvPr>
        </p:nvGraphicFramePr>
        <p:xfrm>
          <a:off x="323651" y="1819369"/>
          <a:ext cx="11544696" cy="3305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67">
                  <a:extLst>
                    <a:ext uri="{9D8B030D-6E8A-4147-A177-3AD203B41FA5}">
                      <a16:colId xmlns:a16="http://schemas.microsoft.com/office/drawing/2014/main" val="4212034096"/>
                    </a:ext>
                  </a:extLst>
                </a:gridCol>
                <a:gridCol w="3556211">
                  <a:extLst>
                    <a:ext uri="{9D8B030D-6E8A-4147-A177-3AD203B41FA5}">
                      <a16:colId xmlns:a16="http://schemas.microsoft.com/office/drawing/2014/main" val="2923910765"/>
                    </a:ext>
                  </a:extLst>
                </a:gridCol>
                <a:gridCol w="3487918">
                  <a:extLst>
                    <a:ext uri="{9D8B030D-6E8A-4147-A177-3AD203B41FA5}">
                      <a16:colId xmlns:a16="http://schemas.microsoft.com/office/drawing/2014/main" val="2500497659"/>
                    </a:ext>
                  </a:extLst>
                </a:gridCol>
              </a:tblGrid>
              <a:tr h="50904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ХАРАКТЕРИСТИКА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A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«</a:t>
                      </a:r>
                      <a:r>
                        <a:rPr lang="en-US" sz="2400" dirty="0" err="1">
                          <a:solidFill>
                            <a:srgbClr val="BA3F1D"/>
                          </a:solidFill>
                          <a:latin typeface="+mj-lt"/>
                        </a:rPr>
                        <a:t>SmartChicken</a:t>
                      </a:r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»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A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«</a:t>
                      </a:r>
                      <a:r>
                        <a:rPr lang="ru-RU" sz="2400" dirty="0" err="1">
                          <a:solidFill>
                            <a:srgbClr val="BA3F1D"/>
                          </a:solidFill>
                          <a:latin typeface="+mj-lt"/>
                        </a:rPr>
                        <a:t>МойКурятник.рф</a:t>
                      </a:r>
                      <a:r>
                        <a:rPr lang="ru-RU" sz="2400" dirty="0">
                          <a:solidFill>
                            <a:srgbClr val="BA3F1D"/>
                          </a:solidFill>
                          <a:latin typeface="+mj-lt"/>
                        </a:rPr>
                        <a:t>»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A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031125"/>
                  </a:ext>
                </a:extLst>
              </a:tr>
              <a:tr h="932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Интерфейсы для подключения модулей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80A1C1"/>
                        </a:solidFill>
                      </a:endParaRP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80A1C1"/>
                        </a:solidFill>
                      </a:endParaRP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456541"/>
                  </a:ext>
                </a:extLst>
              </a:tr>
              <a:tr h="93207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Диапазон измерений окружающей среды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           </a:t>
                      </a:r>
                      <a:r>
                        <a:rPr lang="ru-RU" sz="2400" dirty="0">
                          <a:solidFill>
                            <a:srgbClr val="72D098"/>
                          </a:solidFill>
                        </a:rPr>
                        <a:t>Шире</a:t>
                      </a: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rgbClr val="80A1C1"/>
                        </a:solidFill>
                      </a:endParaRP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154387"/>
                  </a:ext>
                </a:extLst>
              </a:tr>
              <a:tr h="93207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Стоимость</a:t>
                      </a:r>
                    </a:p>
                  </a:txBody>
                  <a:tcPr marL="122904" marR="122904" marT="61452" marB="614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72D098"/>
                          </a:solidFill>
                        </a:rPr>
                        <a:t>~2500</a:t>
                      </a:r>
                      <a:r>
                        <a:rPr lang="ru-RU" sz="2400" dirty="0">
                          <a:solidFill>
                            <a:srgbClr val="72D098"/>
                          </a:solidFill>
                        </a:rPr>
                        <a:t>р</a:t>
                      </a: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80A1C1"/>
                          </a:solidFill>
                        </a:rPr>
                        <a:t>3750р</a:t>
                      </a:r>
                    </a:p>
                  </a:txBody>
                  <a:tcPr marL="122904" marR="122904" marT="61452" marB="61452" anchor="ctr">
                    <a:lnL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A77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52750"/>
                  </a:ext>
                </a:extLst>
              </a:tr>
            </a:tbl>
          </a:graphicData>
        </a:graphic>
      </p:graphicFrame>
      <p:sp>
        <p:nvSpPr>
          <p:cNvPr id="5" name="Овал 4">
            <a:extLst>
              <a:ext uri="{FF2B5EF4-FFF2-40B4-BE49-F238E27FC236}">
                <a16:creationId xmlns:a16="http://schemas.microsoft.com/office/drawing/2014/main" id="{F18D2871-ED04-4AA6-E0DA-F9BF1661A887}"/>
              </a:ext>
            </a:extLst>
          </p:cNvPr>
          <p:cNvSpPr/>
          <p:nvPr/>
        </p:nvSpPr>
        <p:spPr>
          <a:xfrm>
            <a:off x="6237402" y="2467462"/>
            <a:ext cx="700725" cy="678729"/>
          </a:xfrm>
          <a:prstGeom prst="ellipse">
            <a:avLst/>
          </a:prstGeom>
          <a:solidFill>
            <a:srgbClr val="72D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DE05C49-D4D2-A4CD-0D20-0B8904457AD5}"/>
              </a:ext>
            </a:extLst>
          </p:cNvPr>
          <p:cNvSpPr/>
          <p:nvPr/>
        </p:nvSpPr>
        <p:spPr>
          <a:xfrm>
            <a:off x="9868291" y="2467461"/>
            <a:ext cx="700725" cy="678729"/>
          </a:xfrm>
          <a:prstGeom prst="ellipse">
            <a:avLst/>
          </a:prstGeom>
          <a:solidFill>
            <a:srgbClr val="BA3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F2F8F2E-AA07-C895-287A-4D8AADA03C81}"/>
              </a:ext>
            </a:extLst>
          </p:cNvPr>
          <p:cNvSpPr/>
          <p:nvPr/>
        </p:nvSpPr>
        <p:spPr>
          <a:xfrm>
            <a:off x="9868291" y="3419569"/>
            <a:ext cx="700725" cy="678729"/>
          </a:xfrm>
          <a:prstGeom prst="ellips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>
              <a:solidFill>
                <a:srgbClr val="80A1C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13ABE7-7D35-269E-BD5E-200D7A4BA1AC}"/>
              </a:ext>
            </a:extLst>
          </p:cNvPr>
          <p:cNvSpPr/>
          <p:nvPr/>
        </p:nvSpPr>
        <p:spPr>
          <a:xfrm>
            <a:off x="6718169" y="3419568"/>
            <a:ext cx="700725" cy="678729"/>
          </a:xfrm>
          <a:prstGeom prst="ellipse">
            <a:avLst/>
          </a:prstGeom>
          <a:solidFill>
            <a:srgbClr val="72D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43C3BB8-FE87-1022-4E84-42E670C6C47A}"/>
              </a:ext>
            </a:extLst>
          </p:cNvPr>
          <p:cNvSpPr/>
          <p:nvPr/>
        </p:nvSpPr>
        <p:spPr>
          <a:xfrm>
            <a:off x="757284" y="5777845"/>
            <a:ext cx="700725" cy="678729"/>
          </a:xfrm>
          <a:prstGeom prst="ellipse">
            <a:avLst/>
          </a:prstGeom>
          <a:solidFill>
            <a:srgbClr val="72D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6CFB9-E662-FFE1-D2E4-6758648CA767}"/>
              </a:ext>
            </a:extLst>
          </p:cNvPr>
          <p:cNvSpPr txBox="1"/>
          <p:nvPr/>
        </p:nvSpPr>
        <p:spPr>
          <a:xfrm>
            <a:off x="1555423" y="5967167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2D098"/>
                </a:solidFill>
                <a:latin typeface="+mj-lt"/>
              </a:rPr>
              <a:t>ПРИЕМУЩЕСТВО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2C28572-8B0A-119B-4A89-A29DB232FF77}"/>
              </a:ext>
            </a:extLst>
          </p:cNvPr>
          <p:cNvSpPr/>
          <p:nvPr/>
        </p:nvSpPr>
        <p:spPr>
          <a:xfrm>
            <a:off x="4350470" y="5777845"/>
            <a:ext cx="700725" cy="678729"/>
          </a:xfrm>
          <a:prstGeom prst="ellipse">
            <a:avLst/>
          </a:prstGeom>
          <a:solidFill>
            <a:srgbClr val="80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80A1C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E6A1D-2BD2-3340-5D49-D995C32CA183}"/>
              </a:ext>
            </a:extLst>
          </p:cNvPr>
          <p:cNvSpPr txBox="1"/>
          <p:nvPr/>
        </p:nvSpPr>
        <p:spPr>
          <a:xfrm>
            <a:off x="5148609" y="5967167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80A1C1"/>
                </a:solidFill>
                <a:latin typeface="+mj-lt"/>
              </a:rPr>
              <a:t>НЕЙТРАЛЬНОСТЬ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BF56EA2-524F-0D39-EB4A-EDEDBF81B407}"/>
              </a:ext>
            </a:extLst>
          </p:cNvPr>
          <p:cNvSpPr/>
          <p:nvPr/>
        </p:nvSpPr>
        <p:spPr>
          <a:xfrm>
            <a:off x="8207603" y="5777845"/>
            <a:ext cx="700725" cy="678729"/>
          </a:xfrm>
          <a:prstGeom prst="ellipse">
            <a:avLst/>
          </a:prstGeom>
          <a:solidFill>
            <a:srgbClr val="BA3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A3F1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31AD6-FB9F-C2EE-0710-BD9A7CDED784}"/>
              </a:ext>
            </a:extLst>
          </p:cNvPr>
          <p:cNvSpPr txBox="1"/>
          <p:nvPr/>
        </p:nvSpPr>
        <p:spPr>
          <a:xfrm>
            <a:off x="9005742" y="5967167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BA3F1D"/>
                </a:solidFill>
                <a:latin typeface="+mj-lt"/>
              </a:rPr>
              <a:t>НЕДОСТАТОК</a:t>
            </a:r>
          </a:p>
        </p:txBody>
      </p:sp>
    </p:spTree>
    <p:extLst>
      <p:ext uri="{BB962C8B-B14F-4D97-AF65-F5344CB8AC3E}">
        <p14:creationId xmlns:p14="http://schemas.microsoft.com/office/powerpoint/2010/main" val="39039099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000000"/>
      </a:dk1>
      <a:lt1>
        <a:srgbClr val="EEE3AB"/>
      </a:lt1>
      <a:dk2>
        <a:srgbClr val="EEE3AB"/>
      </a:dk2>
      <a:lt2>
        <a:srgbClr val="D9CFC1"/>
      </a:lt2>
      <a:accent1>
        <a:srgbClr val="80A1C1"/>
      </a:accent1>
      <a:accent2>
        <a:srgbClr val="A77E58"/>
      </a:accent2>
      <a:accent3>
        <a:srgbClr val="BA3F1D"/>
      </a:accent3>
      <a:accent4>
        <a:srgbClr val="80A1C1"/>
      </a:accent4>
      <a:accent5>
        <a:srgbClr val="A77E58"/>
      </a:accent5>
      <a:accent6>
        <a:srgbClr val="BA3F1D"/>
      </a:accent6>
      <a:hlink>
        <a:srgbClr val="0563C1"/>
      </a:hlink>
      <a:folHlink>
        <a:srgbClr val="0563C1"/>
      </a:folHlink>
    </a:clrScheme>
    <a:fontScheme name="Другая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328</Words>
  <Application>Microsoft Office PowerPoint</Application>
  <PresentationFormat>Широкоэкранный</PresentationFormat>
  <Paragraphs>97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Segoe UI</vt:lpstr>
      <vt:lpstr>Segoe UI Black</vt:lpstr>
      <vt:lpstr>Times New Roman</vt:lpstr>
      <vt:lpstr>Тема Office</vt:lpstr>
      <vt:lpstr>Контроллер  умного курятника</vt:lpstr>
      <vt:lpstr>ЦЕЛЬ И ЗАДАЧИ</vt:lpstr>
      <vt:lpstr>ПРОЕКТ ДЛЯ…</vt:lpstr>
      <vt:lpstr>ПЛАН РАЗРАБОТКИ</vt:lpstr>
      <vt:lpstr>СХЕМА РАБОТЫ</vt:lpstr>
      <vt:lpstr>РЕСУРСЫ</vt:lpstr>
      <vt:lpstr>ПЕЧАТНАЯ ПЛАТА</vt:lpstr>
      <vt:lpstr>ИСПЫТАНИЯ</vt:lpstr>
      <vt:lpstr>АНАЛОГИ</vt:lpstr>
      <vt:lpstr>ПЕРСПЕКТИВЫ</vt:lpstr>
      <vt:lpstr>НАРАБОТКИ</vt:lpstr>
      <vt:lpstr>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Контроллер умного курятника</dc:title>
  <dc:creator>Leonid</dc:creator>
  <cp:lastModifiedBy>Leonid</cp:lastModifiedBy>
  <cp:revision>99</cp:revision>
  <dcterms:created xsi:type="dcterms:W3CDTF">2023-02-02T14:18:57Z</dcterms:created>
  <dcterms:modified xsi:type="dcterms:W3CDTF">2023-02-09T22:05:12Z</dcterms:modified>
</cp:coreProperties>
</file>